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9" r:id="rId4"/>
    <p:sldId id="270" r:id="rId5"/>
    <p:sldId id="271" r:id="rId6"/>
    <p:sldId id="294" r:id="rId7"/>
    <p:sldId id="258" r:id="rId8"/>
    <p:sldId id="296" r:id="rId9"/>
    <p:sldId id="295" r:id="rId10"/>
    <p:sldId id="259" r:id="rId11"/>
    <p:sldId id="274" r:id="rId12"/>
    <p:sldId id="276" r:id="rId13"/>
    <p:sldId id="275" r:id="rId14"/>
    <p:sldId id="277" r:id="rId15"/>
    <p:sldId id="278" r:id="rId16"/>
    <p:sldId id="279" r:id="rId17"/>
    <p:sldId id="281" r:id="rId18"/>
    <p:sldId id="261" r:id="rId19"/>
    <p:sldId id="262" r:id="rId20"/>
    <p:sldId id="298" r:id="rId21"/>
    <p:sldId id="299" r:id="rId22"/>
    <p:sldId id="300" r:id="rId23"/>
    <p:sldId id="303" r:id="rId24"/>
    <p:sldId id="302" r:id="rId25"/>
    <p:sldId id="301" r:id="rId26"/>
    <p:sldId id="297" r:id="rId27"/>
    <p:sldId id="282" r:id="rId28"/>
    <p:sldId id="283" r:id="rId29"/>
    <p:sldId id="284" r:id="rId30"/>
    <p:sldId id="263" r:id="rId31"/>
    <p:sldId id="264" r:id="rId32"/>
    <p:sldId id="265" r:id="rId33"/>
    <p:sldId id="266" r:id="rId34"/>
    <p:sldId id="267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68" r:id="rId43"/>
    <p:sldId id="292" r:id="rId44"/>
    <p:sldId id="29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D56AA3-3992-4ECF-8330-71A2813AD911}" type="datetimeFigureOut">
              <a:rPr lang="en-US" smtClean="0"/>
              <a:t>7/28/2014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7056F5-75F3-42AC-B799-990277700EA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Our Lady of </a:t>
            </a:r>
            <a:r>
              <a:rPr lang="en-US" dirty="0" err="1" smtClean="0"/>
              <a:t>Loretto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Catholic Church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Eighteenth Sunday in Ordinary Time</a:t>
            </a:r>
          </a:p>
          <a:p>
            <a:r>
              <a:rPr lang="en-US" dirty="0" smtClean="0"/>
              <a:t>August 3, 2014</a:t>
            </a:r>
          </a:p>
        </p:txBody>
      </p:sp>
    </p:spTree>
    <p:extLst>
      <p:ext uri="{BB962C8B-B14F-4D97-AF65-F5344CB8AC3E}">
        <p14:creationId xmlns:p14="http://schemas.microsoft.com/office/powerpoint/2010/main" val="132732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i="1" dirty="0" smtClean="0"/>
              <a:t>Repeat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684476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We praise You</a:t>
            </a:r>
          </a:p>
          <a:p>
            <a:pPr marL="0" indent="0">
              <a:buNone/>
            </a:pPr>
            <a:r>
              <a:rPr lang="en-US" b="1" dirty="0" smtClean="0"/>
              <a:t>We bless You</a:t>
            </a:r>
          </a:p>
          <a:p>
            <a:pPr marL="0" indent="0">
              <a:buNone/>
            </a:pPr>
            <a:r>
              <a:rPr lang="en-US" b="1" dirty="0" smtClean="0"/>
              <a:t>We adore You</a:t>
            </a:r>
          </a:p>
          <a:p>
            <a:pPr marL="0" indent="0">
              <a:buNone/>
            </a:pPr>
            <a:r>
              <a:rPr lang="en-US" b="1" dirty="0" smtClean="0"/>
              <a:t>We glorify You</a:t>
            </a:r>
          </a:p>
          <a:p>
            <a:pPr marL="0" indent="0">
              <a:buNone/>
            </a:pPr>
            <a:r>
              <a:rPr lang="en-US" b="1" dirty="0" smtClean="0"/>
              <a:t>We give You thanks for Your great glory</a:t>
            </a:r>
          </a:p>
          <a:p>
            <a:pPr marL="0" indent="0">
              <a:buNone/>
            </a:pPr>
            <a:r>
              <a:rPr lang="en-US" b="1" dirty="0" smtClean="0"/>
              <a:t>Lord God, Heavenly King</a:t>
            </a:r>
          </a:p>
          <a:p>
            <a:pPr marL="0" indent="0">
              <a:buNone/>
            </a:pPr>
            <a:r>
              <a:rPr lang="en-US" b="1" dirty="0" smtClean="0"/>
              <a:t>O God, Almighty Father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72758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</p:txBody>
      </p:sp>
    </p:spTree>
    <p:extLst>
      <p:ext uri="{BB962C8B-B14F-4D97-AF65-F5344CB8AC3E}">
        <p14:creationId xmlns:p14="http://schemas.microsoft.com/office/powerpoint/2010/main" val="3360221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Lord Jesus Christ, only Begotten Son</a:t>
            </a:r>
          </a:p>
          <a:p>
            <a:pPr marL="0" indent="0">
              <a:buNone/>
            </a:pPr>
            <a:r>
              <a:rPr lang="en-US" b="1" dirty="0" smtClean="0"/>
              <a:t>Lord God, Lamb of God, Son of the Father</a:t>
            </a:r>
          </a:p>
          <a:p>
            <a:pPr marL="0" indent="0">
              <a:buNone/>
            </a:pPr>
            <a:r>
              <a:rPr lang="en-US" b="1" dirty="0" smtClean="0"/>
              <a:t>You take away the sins of the world, </a:t>
            </a:r>
          </a:p>
          <a:p>
            <a:pPr marL="0" indent="0">
              <a:buNone/>
            </a:pPr>
            <a:r>
              <a:rPr lang="en-US" b="1" dirty="0" smtClean="0"/>
              <a:t>   have mercy on us</a:t>
            </a:r>
          </a:p>
          <a:p>
            <a:pPr marL="0" indent="0">
              <a:buNone/>
            </a:pPr>
            <a:r>
              <a:rPr lang="en-US" b="1" dirty="0" smtClean="0"/>
              <a:t>You take away the sins of the world,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receive our </a:t>
            </a:r>
            <a:r>
              <a:rPr lang="en-US" b="1" dirty="0" err="1" smtClean="0"/>
              <a:t>pray’r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You are seated at the right hand of the Father,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have mercy on us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54576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</p:txBody>
      </p:sp>
    </p:spTree>
    <p:extLst>
      <p:ext uri="{BB962C8B-B14F-4D97-AF65-F5344CB8AC3E}">
        <p14:creationId xmlns:p14="http://schemas.microsoft.com/office/powerpoint/2010/main" val="2295997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You alone are the Holy One</a:t>
            </a:r>
          </a:p>
          <a:p>
            <a:pPr marL="0" indent="0">
              <a:buNone/>
            </a:pPr>
            <a:r>
              <a:rPr lang="en-US" b="1" dirty="0" smtClean="0"/>
              <a:t>You alone are the Lord</a:t>
            </a:r>
          </a:p>
          <a:p>
            <a:pPr marL="0" indent="0">
              <a:buNone/>
            </a:pPr>
            <a:r>
              <a:rPr lang="en-US" b="1" dirty="0" smtClean="0"/>
              <a:t>You alone are the Most High, Jesus Christ</a:t>
            </a:r>
          </a:p>
          <a:p>
            <a:pPr marL="0" indent="0">
              <a:buNone/>
            </a:pPr>
            <a:r>
              <a:rPr lang="en-US" b="1" dirty="0" smtClean="0"/>
              <a:t>With the Holy Spirit</a:t>
            </a:r>
          </a:p>
          <a:p>
            <a:pPr marL="0" indent="0">
              <a:buNone/>
            </a:pPr>
            <a:r>
              <a:rPr lang="en-US" b="1" dirty="0" smtClean="0"/>
              <a:t>In the glory of God, the Father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12495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Gloria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R./ Glory to God in the highest</a:t>
            </a:r>
          </a:p>
          <a:p>
            <a:pPr marL="0" indent="0">
              <a:buNone/>
            </a:pPr>
            <a:r>
              <a:rPr lang="en-US" b="1" dirty="0" smtClean="0"/>
              <a:t>And on earth, peace to people of good will</a:t>
            </a:r>
          </a:p>
          <a:p>
            <a:pPr marL="0" indent="0">
              <a:buNone/>
            </a:pPr>
            <a:r>
              <a:rPr lang="en-US" b="1" dirty="0" smtClean="0"/>
              <a:t>Amen!</a:t>
            </a:r>
          </a:p>
        </p:txBody>
      </p:sp>
    </p:spTree>
    <p:extLst>
      <p:ext uri="{BB962C8B-B14F-4D97-AF65-F5344CB8AC3E}">
        <p14:creationId xmlns:p14="http://schemas.microsoft.com/office/powerpoint/2010/main" val="341879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Responsorial Psalm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R./ The hand of the Lord feeds us; </a:t>
            </a:r>
            <a:r>
              <a:rPr lang="en-US" b="1" dirty="0" smtClean="0"/>
              <a:t>He </a:t>
            </a:r>
            <a:r>
              <a:rPr lang="en-US" b="1" dirty="0"/>
              <a:t>answers all our needs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The LORD is just in all his ways</a:t>
            </a:r>
          </a:p>
          <a:p>
            <a:pPr marL="0" indent="0">
              <a:buNone/>
            </a:pPr>
            <a:r>
              <a:rPr lang="en-US" dirty="0"/>
              <a:t>and holy in all his works.</a:t>
            </a:r>
          </a:p>
          <a:p>
            <a:pPr marL="0" indent="0">
              <a:buNone/>
            </a:pPr>
            <a:r>
              <a:rPr lang="en-US" dirty="0"/>
              <a:t>The LORD is near to all who call upon him,</a:t>
            </a:r>
          </a:p>
          <a:p>
            <a:pPr marL="0" indent="0">
              <a:buNone/>
            </a:pPr>
            <a:r>
              <a:rPr lang="en-US" dirty="0"/>
              <a:t>to all who call upon him in truth.</a:t>
            </a:r>
          </a:p>
        </p:txBody>
      </p:sp>
    </p:spTree>
    <p:extLst>
      <p:ext uri="{BB962C8B-B14F-4D97-AF65-F5344CB8AC3E}">
        <p14:creationId xmlns:p14="http://schemas.microsoft.com/office/powerpoint/2010/main" val="63300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Gospel Acclamation | Mass of a </a:t>
            </a:r>
            <a:br>
              <a:rPr lang="en-US" dirty="0" smtClean="0"/>
            </a:br>
            <a:r>
              <a:rPr lang="en-US" dirty="0" smtClean="0"/>
              <a:t>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Choir, then All</a:t>
            </a:r>
          </a:p>
          <a:p>
            <a:pPr marL="0" indent="0">
              <a:buNone/>
            </a:pPr>
            <a:r>
              <a:rPr lang="en-US" b="1" dirty="0" smtClean="0"/>
              <a:t>R./ Alleluia, alleluia, alleluia</a:t>
            </a:r>
          </a:p>
          <a:p>
            <a:pPr marL="0" indent="0">
              <a:buNone/>
            </a:pPr>
            <a:r>
              <a:rPr lang="en-US" b="1" dirty="0" smtClean="0"/>
              <a:t>Alleluia, alleluia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[Verse is read from missal]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569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 believe in one God, </a:t>
            </a:r>
          </a:p>
          <a:p>
            <a:pPr marL="0" indent="0">
              <a:buNone/>
            </a:pPr>
            <a:r>
              <a:rPr lang="en-US" b="1" dirty="0"/>
              <a:t>the Father almighty, </a:t>
            </a:r>
          </a:p>
          <a:p>
            <a:pPr marL="0" indent="0">
              <a:buNone/>
            </a:pPr>
            <a:r>
              <a:rPr lang="en-US" b="1" dirty="0"/>
              <a:t>maker of heaven and earth, </a:t>
            </a:r>
          </a:p>
          <a:p>
            <a:pPr marL="0" indent="0">
              <a:buNone/>
            </a:pPr>
            <a:r>
              <a:rPr lang="en-US" b="1" dirty="0"/>
              <a:t>of all things visible and invisible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3156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Verse</a:t>
            </a:r>
          </a:p>
          <a:p>
            <a:pPr marL="0" indent="0">
              <a:buNone/>
            </a:pPr>
            <a:r>
              <a:rPr lang="en-US" b="1" dirty="0" smtClean="0"/>
              <a:t>Jesus at the center of it all</a:t>
            </a:r>
          </a:p>
          <a:p>
            <a:pPr marL="0" indent="0">
              <a:buNone/>
            </a:pPr>
            <a:r>
              <a:rPr lang="en-US" b="1" dirty="0" smtClean="0"/>
              <a:t>Jesus at the center of it all</a:t>
            </a:r>
          </a:p>
          <a:p>
            <a:pPr marL="0" indent="0">
              <a:buNone/>
            </a:pPr>
            <a:r>
              <a:rPr lang="en-US" b="1" dirty="0" smtClean="0"/>
              <a:t>From beginning to the end</a:t>
            </a:r>
          </a:p>
          <a:p>
            <a:pPr marL="0" indent="0">
              <a:buNone/>
            </a:pPr>
            <a:r>
              <a:rPr lang="en-US" b="1" dirty="0" smtClean="0"/>
              <a:t>It will always be</a:t>
            </a:r>
          </a:p>
          <a:p>
            <a:pPr marL="0" indent="0">
              <a:buNone/>
            </a:pPr>
            <a:r>
              <a:rPr lang="en-US" b="1" dirty="0" smtClean="0"/>
              <a:t>It’s always been You, Jesus…Jesus</a:t>
            </a:r>
          </a:p>
        </p:txBody>
      </p:sp>
    </p:spTree>
    <p:extLst>
      <p:ext uri="{BB962C8B-B14F-4D97-AF65-F5344CB8AC3E}">
        <p14:creationId xmlns:p14="http://schemas.microsoft.com/office/powerpoint/2010/main" val="280362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I believe in one </a:t>
            </a:r>
            <a:r>
              <a:rPr lang="en-US" b="1" dirty="0"/>
              <a:t>Lord Jesus Christ, </a:t>
            </a:r>
          </a:p>
          <a:p>
            <a:pPr marL="0" indent="0">
              <a:buNone/>
            </a:pPr>
            <a:r>
              <a:rPr lang="en-US" b="1" dirty="0"/>
              <a:t>the Only Begotten Son of God, </a:t>
            </a:r>
          </a:p>
          <a:p>
            <a:pPr marL="0" indent="0">
              <a:buNone/>
            </a:pPr>
            <a:r>
              <a:rPr lang="en-US" b="1" dirty="0"/>
              <a:t>born of the Father before all ages. </a:t>
            </a:r>
          </a:p>
          <a:p>
            <a:pPr marL="0" indent="0">
              <a:buNone/>
            </a:pPr>
            <a:r>
              <a:rPr lang="en-US" b="1" dirty="0"/>
              <a:t>God from God, Light from Light, </a:t>
            </a:r>
          </a:p>
          <a:p>
            <a:pPr marL="0" indent="0">
              <a:buNone/>
            </a:pPr>
            <a:r>
              <a:rPr lang="en-US" b="1" dirty="0"/>
              <a:t>true God from true God, </a:t>
            </a:r>
          </a:p>
          <a:p>
            <a:pPr marL="0" indent="0">
              <a:buNone/>
            </a:pPr>
            <a:r>
              <a:rPr lang="en-US" b="1" dirty="0"/>
              <a:t>begotten, not made, </a:t>
            </a:r>
          </a:p>
          <a:p>
            <a:pPr marL="0" indent="0">
              <a:buNone/>
            </a:pPr>
            <a:r>
              <a:rPr lang="en-US" b="1" dirty="0"/>
              <a:t>consubstantial with the Father; </a:t>
            </a:r>
          </a:p>
          <a:p>
            <a:pPr marL="0" indent="0">
              <a:buNone/>
            </a:pPr>
            <a:r>
              <a:rPr lang="en-US" b="1" dirty="0"/>
              <a:t>through him all things were made. </a:t>
            </a:r>
          </a:p>
        </p:txBody>
      </p:sp>
    </p:spTree>
    <p:extLst>
      <p:ext uri="{BB962C8B-B14F-4D97-AF65-F5344CB8AC3E}">
        <p14:creationId xmlns:p14="http://schemas.microsoft.com/office/powerpoint/2010/main" val="2354367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</a:t>
            </a:r>
            <a:r>
              <a:rPr lang="en-US" b="1" dirty="0"/>
              <a:t>us men and for our salvation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came down from heaven, </a:t>
            </a:r>
          </a:p>
          <a:p>
            <a:pPr marL="0" indent="0">
              <a:buNone/>
            </a:pPr>
            <a:r>
              <a:rPr lang="en-US" b="1" dirty="0"/>
              <a:t>and by the Holy Spirit </a:t>
            </a:r>
          </a:p>
          <a:p>
            <a:pPr marL="0" indent="0">
              <a:buNone/>
            </a:pPr>
            <a:r>
              <a:rPr lang="en-US" b="1" dirty="0"/>
              <a:t>was incarnate of the Virgin Mary, </a:t>
            </a:r>
          </a:p>
          <a:p>
            <a:pPr marL="0" indent="0">
              <a:buNone/>
            </a:pPr>
            <a:r>
              <a:rPr lang="en-US" b="1" dirty="0"/>
              <a:t>and became man. </a:t>
            </a:r>
          </a:p>
        </p:txBody>
      </p:sp>
    </p:spTree>
    <p:extLst>
      <p:ext uri="{BB962C8B-B14F-4D97-AF65-F5344CB8AC3E}">
        <p14:creationId xmlns:p14="http://schemas.microsoft.com/office/powerpoint/2010/main" val="2354367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For </a:t>
            </a:r>
            <a:r>
              <a:rPr lang="en-US" b="1" dirty="0"/>
              <a:t>our sake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was crucified under Pontius Pilate, </a:t>
            </a:r>
          </a:p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suffered death and was buried, </a:t>
            </a:r>
          </a:p>
          <a:p>
            <a:pPr marL="0" indent="0">
              <a:buNone/>
            </a:pPr>
            <a:r>
              <a:rPr lang="en-US" b="1" dirty="0"/>
              <a:t>and rose again on the third day </a:t>
            </a:r>
          </a:p>
          <a:p>
            <a:pPr marL="0" indent="0">
              <a:buNone/>
            </a:pPr>
            <a:r>
              <a:rPr lang="en-US" b="1" dirty="0"/>
              <a:t>in accordance with the Scriptures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54367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He </a:t>
            </a:r>
            <a:r>
              <a:rPr lang="en-US" b="1" dirty="0"/>
              <a:t>ascended into heaven and is seated </a:t>
            </a:r>
          </a:p>
          <a:p>
            <a:pPr marL="0" indent="0">
              <a:buNone/>
            </a:pPr>
            <a:r>
              <a:rPr lang="en-US" b="1" dirty="0"/>
              <a:t>at the right hand of the Father. </a:t>
            </a:r>
          </a:p>
          <a:p>
            <a:pPr marL="0" indent="0">
              <a:buNone/>
            </a:pPr>
            <a:r>
              <a:rPr lang="en-US" b="1" dirty="0"/>
              <a:t>He will come again in glory </a:t>
            </a:r>
          </a:p>
          <a:p>
            <a:pPr marL="0" indent="0">
              <a:buNone/>
            </a:pPr>
            <a:r>
              <a:rPr lang="en-US" b="1" dirty="0"/>
              <a:t>to judge the living and the dead </a:t>
            </a:r>
          </a:p>
          <a:p>
            <a:pPr marL="0" indent="0">
              <a:buNone/>
            </a:pPr>
            <a:r>
              <a:rPr lang="en-US" b="1" dirty="0"/>
              <a:t>and </a:t>
            </a:r>
            <a:r>
              <a:rPr lang="en-US" b="1" dirty="0" smtClean="0"/>
              <a:t>His </a:t>
            </a:r>
            <a:r>
              <a:rPr lang="en-US" b="1" dirty="0"/>
              <a:t>kingdom will have no end. </a:t>
            </a:r>
          </a:p>
        </p:txBody>
      </p:sp>
    </p:spTree>
    <p:extLst>
      <p:ext uri="{BB962C8B-B14F-4D97-AF65-F5344CB8AC3E}">
        <p14:creationId xmlns:p14="http://schemas.microsoft.com/office/powerpoint/2010/main" val="1398987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 believe in the Holy Spirit, the Lord, </a:t>
            </a:r>
          </a:p>
          <a:p>
            <a:pPr marL="0" indent="0">
              <a:buNone/>
            </a:pPr>
            <a:r>
              <a:rPr lang="en-US" b="1" dirty="0" smtClean="0"/>
              <a:t>the giver of life, who proceeds </a:t>
            </a:r>
          </a:p>
          <a:p>
            <a:pPr marL="0" indent="0">
              <a:buNone/>
            </a:pPr>
            <a:r>
              <a:rPr lang="en-US" b="1" dirty="0" smtClean="0"/>
              <a:t>from the Father and the Son, </a:t>
            </a:r>
          </a:p>
          <a:p>
            <a:pPr marL="0" indent="0">
              <a:buNone/>
            </a:pPr>
            <a:r>
              <a:rPr lang="en-US" b="1" dirty="0" smtClean="0"/>
              <a:t>who with the Father and the Son </a:t>
            </a:r>
          </a:p>
          <a:p>
            <a:pPr marL="0" indent="0">
              <a:buNone/>
            </a:pPr>
            <a:r>
              <a:rPr lang="en-US" b="1" dirty="0" smtClean="0"/>
              <a:t>is adored and glorified, </a:t>
            </a:r>
          </a:p>
          <a:p>
            <a:pPr marL="0" indent="0">
              <a:buNone/>
            </a:pPr>
            <a:r>
              <a:rPr lang="en-US" b="1" dirty="0" smtClean="0"/>
              <a:t>who has spoken through the prophets.</a:t>
            </a:r>
          </a:p>
        </p:txBody>
      </p:sp>
    </p:spTree>
    <p:extLst>
      <p:ext uri="{BB962C8B-B14F-4D97-AF65-F5344CB8AC3E}">
        <p14:creationId xmlns:p14="http://schemas.microsoft.com/office/powerpoint/2010/main" val="3884663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Nicene Creed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 believe in one</a:t>
            </a:r>
            <a:r>
              <a:rPr lang="en-US" b="1" dirty="0"/>
              <a:t>, holy, </a:t>
            </a:r>
            <a:r>
              <a:rPr lang="en-US" b="1" dirty="0" smtClean="0"/>
              <a:t>Catholic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and apostolic Church. </a:t>
            </a:r>
          </a:p>
          <a:p>
            <a:pPr marL="0" indent="0">
              <a:buNone/>
            </a:pPr>
            <a:r>
              <a:rPr lang="en-US" b="1" dirty="0"/>
              <a:t>I confess one baptism </a:t>
            </a:r>
          </a:p>
          <a:p>
            <a:pPr marL="0" indent="0">
              <a:buNone/>
            </a:pPr>
            <a:r>
              <a:rPr lang="en-US" b="1" dirty="0"/>
              <a:t>for the forgiveness of sins </a:t>
            </a:r>
          </a:p>
          <a:p>
            <a:pPr marL="0" indent="0">
              <a:buNone/>
            </a:pPr>
            <a:r>
              <a:rPr lang="en-US" b="1" dirty="0"/>
              <a:t>and I look forward to the resurrection </a:t>
            </a:r>
          </a:p>
          <a:p>
            <a:pPr marL="0" indent="0">
              <a:buNone/>
            </a:pPr>
            <a:r>
              <a:rPr lang="en-US" b="1" dirty="0"/>
              <a:t>of the dead </a:t>
            </a:r>
          </a:p>
          <a:p>
            <a:pPr marL="0" indent="0">
              <a:buNone/>
            </a:pPr>
            <a:r>
              <a:rPr lang="en-US" b="1" dirty="0"/>
              <a:t>and the life of the world to come. Amen.</a:t>
            </a:r>
          </a:p>
        </p:txBody>
      </p:sp>
    </p:spTree>
    <p:extLst>
      <p:ext uri="{BB962C8B-B14F-4D97-AF65-F5344CB8AC3E}">
        <p14:creationId xmlns:p14="http://schemas.microsoft.com/office/powerpoint/2010/main" val="235436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was a gathering of thousands</a:t>
            </a:r>
          </a:p>
          <a:p>
            <a:pPr marL="0" indent="0">
              <a:buNone/>
            </a:pPr>
            <a:r>
              <a:rPr lang="en-US" b="1" dirty="0" smtClean="0"/>
              <a:t>But no food to satisfy them</a:t>
            </a:r>
          </a:p>
          <a:p>
            <a:pPr marL="0" indent="0">
              <a:buNone/>
            </a:pPr>
            <a:r>
              <a:rPr lang="en-US" b="1" dirty="0" smtClean="0"/>
              <a:t>When a child was brought before the Lord</a:t>
            </a:r>
          </a:p>
          <a:p>
            <a:pPr marL="0" indent="0">
              <a:buNone/>
            </a:pPr>
            <a:r>
              <a:rPr lang="en-US" b="1" dirty="0" smtClean="0"/>
              <a:t>With only loaves and fishes</a:t>
            </a:r>
          </a:p>
          <a:p>
            <a:pPr marL="0" indent="0">
              <a:buNone/>
            </a:pPr>
            <a:r>
              <a:rPr lang="en-US" b="1" dirty="0" smtClean="0"/>
              <a:t>Though the gift appeared to little</a:t>
            </a:r>
          </a:p>
          <a:p>
            <a:pPr marL="0" indent="0">
              <a:buNone/>
            </a:pPr>
            <a:r>
              <a:rPr lang="en-US" b="1" dirty="0" smtClean="0"/>
              <a:t>The Lord increased it by a thousand</a:t>
            </a:r>
          </a:p>
          <a:p>
            <a:pPr marL="0" indent="0">
              <a:buNone/>
            </a:pPr>
            <a:r>
              <a:rPr lang="en-US" b="1" dirty="0" smtClean="0"/>
              <a:t>As the </a:t>
            </a:r>
            <a:r>
              <a:rPr lang="en-US" b="1" dirty="0" err="1" smtClean="0"/>
              <a:t>off’ring</a:t>
            </a:r>
            <a:r>
              <a:rPr lang="en-US" b="1" dirty="0" smtClean="0"/>
              <a:t> filled the masses with the love of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God among them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996541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will be bread for all who hunger</a:t>
            </a:r>
          </a:p>
          <a:p>
            <a:pPr marL="0" indent="0">
              <a:buNone/>
            </a:pPr>
            <a:r>
              <a:rPr lang="en-US" b="1" dirty="0" smtClean="0"/>
              <a:t>There will be drink for all who thirst</a:t>
            </a:r>
          </a:p>
          <a:p>
            <a:pPr marL="0" indent="0">
              <a:buNone/>
            </a:pPr>
            <a:r>
              <a:rPr lang="en-US" b="1" dirty="0" smtClean="0"/>
              <a:t>When we go forth and give as we’ve received,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our God is come to earth</a:t>
            </a:r>
          </a:p>
          <a:p>
            <a:pPr marL="0" indent="0">
              <a:buNone/>
            </a:pPr>
            <a:r>
              <a:rPr lang="en-US" b="1" dirty="0" smtClean="0"/>
              <a:t>For we are bread and drink and blessing</a:t>
            </a:r>
          </a:p>
          <a:p>
            <a:pPr marL="0" indent="0">
              <a:buNone/>
            </a:pPr>
            <a:r>
              <a:rPr lang="en-US" b="1" dirty="0" smtClean="0"/>
              <a:t>We are hope for all the world</a:t>
            </a:r>
          </a:p>
          <a:p>
            <a:pPr marL="0" indent="0">
              <a:buNone/>
            </a:pPr>
            <a:r>
              <a:rPr lang="en-US" b="1" dirty="0" smtClean="0"/>
              <a:t>When we share the love that we’ve been fed,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there will be bread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2052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We hear the empty cries of millions</a:t>
            </a:r>
          </a:p>
          <a:p>
            <a:pPr marL="0" indent="0">
              <a:buNone/>
            </a:pPr>
            <a:r>
              <a:rPr lang="en-US" b="1" dirty="0" smtClean="0"/>
              <a:t>With no food to satisfy them</a:t>
            </a:r>
          </a:p>
          <a:p>
            <a:pPr marL="0" indent="0">
              <a:buNone/>
            </a:pPr>
            <a:r>
              <a:rPr lang="en-US" b="1" dirty="0" smtClean="0"/>
              <a:t>And we ask what we alone can do</a:t>
            </a:r>
          </a:p>
          <a:p>
            <a:pPr marL="0" indent="0">
              <a:buNone/>
            </a:pPr>
            <a:r>
              <a:rPr lang="en-US" b="1" dirty="0" smtClean="0"/>
              <a:t>We feel so very helpless</a:t>
            </a:r>
          </a:p>
          <a:p>
            <a:pPr marL="0" indent="0">
              <a:buNone/>
            </a:pPr>
            <a:r>
              <a:rPr lang="en-US" b="1" dirty="0" smtClean="0"/>
              <a:t>Though our gifts appear too little</a:t>
            </a:r>
          </a:p>
          <a:p>
            <a:pPr marL="0" indent="0">
              <a:buNone/>
            </a:pPr>
            <a:r>
              <a:rPr lang="en-US" b="1" dirty="0" smtClean="0"/>
              <a:t>We must have faith He will increase them</a:t>
            </a:r>
          </a:p>
          <a:p>
            <a:pPr marL="0" indent="0">
              <a:buNone/>
            </a:pPr>
            <a:r>
              <a:rPr lang="en-US" b="1" dirty="0" smtClean="0"/>
              <a:t>For the God of loaves and fishes is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 Lord of earth and Heaven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2411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Offertory Hymn: There Will Be Bread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There will be bread for all who hunger</a:t>
            </a:r>
          </a:p>
          <a:p>
            <a:pPr marL="0" indent="0">
              <a:buNone/>
            </a:pPr>
            <a:r>
              <a:rPr lang="en-US" b="1" dirty="0" smtClean="0"/>
              <a:t>There will be drink for all who thirst</a:t>
            </a:r>
          </a:p>
          <a:p>
            <a:pPr marL="0" indent="0">
              <a:buNone/>
            </a:pPr>
            <a:r>
              <a:rPr lang="en-US" b="1" dirty="0" smtClean="0"/>
              <a:t>When we go forth and give as we’ve received,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our God is come to earth</a:t>
            </a:r>
          </a:p>
          <a:p>
            <a:pPr marL="0" indent="0">
              <a:buNone/>
            </a:pPr>
            <a:r>
              <a:rPr lang="en-US" b="1" dirty="0" smtClean="0"/>
              <a:t>For we are bread and drink and blessing</a:t>
            </a:r>
          </a:p>
          <a:p>
            <a:pPr marL="0" indent="0">
              <a:buNone/>
            </a:pPr>
            <a:r>
              <a:rPr lang="en-US" b="1" dirty="0" smtClean="0"/>
              <a:t>We are hope for all the world</a:t>
            </a:r>
          </a:p>
          <a:p>
            <a:pPr marL="0" indent="0">
              <a:buNone/>
            </a:pPr>
            <a:r>
              <a:rPr lang="en-US" b="1" dirty="0" smtClean="0"/>
              <a:t>When we share the love that we’ve been fed,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there will be bread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6241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2587779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Holy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Holy, holy, holy</a:t>
            </a:r>
          </a:p>
          <a:p>
            <a:pPr marL="0" indent="0">
              <a:buNone/>
            </a:pPr>
            <a:r>
              <a:rPr lang="en-US" b="1" dirty="0" smtClean="0"/>
              <a:t>Lord God of Hosts</a:t>
            </a:r>
          </a:p>
          <a:p>
            <a:pPr marL="0" indent="0">
              <a:buNone/>
            </a:pPr>
            <a:r>
              <a:rPr lang="en-US" b="1" dirty="0" smtClean="0"/>
              <a:t>Heaven and earth are full of Your glory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</a:p>
          <a:p>
            <a:pPr marL="0" indent="0">
              <a:buNone/>
            </a:pPr>
            <a:r>
              <a:rPr lang="en-US" b="1" dirty="0" smtClean="0"/>
              <a:t>Blessed is He who comes in the name of the Lord</a:t>
            </a:r>
          </a:p>
          <a:p>
            <a:pPr marL="0" indent="0">
              <a:buNone/>
            </a:pPr>
            <a:r>
              <a:rPr lang="en-US" b="1" dirty="0" smtClean="0"/>
              <a:t>   In the name of the Lord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</a:p>
          <a:p>
            <a:pPr marL="0" indent="0">
              <a:buNone/>
            </a:pPr>
            <a:r>
              <a:rPr lang="en-US" b="1" dirty="0" smtClean="0"/>
              <a:t>Hosanna in the highest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93278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Memorial Acclamation C |</a:t>
            </a:r>
            <a:r>
              <a:rPr lang="en-US" dirty="0"/>
              <a:t> </a:t>
            </a:r>
            <a:r>
              <a:rPr lang="en-US" dirty="0" smtClean="0"/>
              <a:t>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Save us, Savior of the world</a:t>
            </a:r>
          </a:p>
          <a:p>
            <a:pPr marL="0" indent="0">
              <a:buNone/>
            </a:pPr>
            <a:r>
              <a:rPr lang="en-US" b="1" dirty="0" smtClean="0"/>
              <a:t>For by Your cross and resurrection,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You have set us free</a:t>
            </a:r>
          </a:p>
        </p:txBody>
      </p:sp>
    </p:spTree>
    <p:extLst>
      <p:ext uri="{BB962C8B-B14F-4D97-AF65-F5344CB8AC3E}">
        <p14:creationId xmlns:p14="http://schemas.microsoft.com/office/powerpoint/2010/main" val="3549973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Amen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Amen, amen, </a:t>
            </a:r>
          </a:p>
          <a:p>
            <a:pPr marL="0" indent="0">
              <a:buNone/>
            </a:pPr>
            <a:r>
              <a:rPr lang="en-US" b="1" dirty="0"/>
              <a:t>A</a:t>
            </a:r>
            <a:r>
              <a:rPr lang="en-US" b="1" dirty="0" smtClean="0"/>
              <a:t>men, amen, amen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99731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Lamb of God | Mass of a 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Lamb of God, You take away the sins of the world</a:t>
            </a:r>
          </a:p>
          <a:p>
            <a:pPr marL="0" indent="0">
              <a:buNone/>
            </a:pPr>
            <a:r>
              <a:rPr lang="en-US" b="1" dirty="0" smtClean="0"/>
              <a:t>Have mercy on us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Lamb </a:t>
            </a:r>
            <a:r>
              <a:rPr lang="en-US" b="1" dirty="0"/>
              <a:t>of God, You take away the sins of the world</a:t>
            </a:r>
          </a:p>
          <a:p>
            <a:pPr marL="0" indent="0">
              <a:buNone/>
            </a:pPr>
            <a:r>
              <a:rPr lang="en-US" b="1" dirty="0"/>
              <a:t>Have mercy on us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Lamb </a:t>
            </a:r>
            <a:r>
              <a:rPr lang="en-US" b="1" dirty="0"/>
              <a:t>of God, You take away the sins of the world</a:t>
            </a:r>
          </a:p>
          <a:p>
            <a:pPr marL="0" indent="0">
              <a:buNone/>
            </a:pPr>
            <a:r>
              <a:rPr lang="en-US" b="1" dirty="0" smtClean="0"/>
              <a:t>Grant us peace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9973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Behold the Lamb who bears our sins away,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slain for us</a:t>
            </a:r>
          </a:p>
          <a:p>
            <a:pPr marL="0" indent="0">
              <a:buNone/>
            </a:pPr>
            <a:r>
              <a:rPr lang="en-US" b="1" dirty="0" smtClean="0"/>
              <a:t>And we remember </a:t>
            </a:r>
          </a:p>
          <a:p>
            <a:pPr marL="0" indent="0">
              <a:buNone/>
            </a:pPr>
            <a:r>
              <a:rPr lang="en-US" b="1" dirty="0" smtClean="0"/>
              <a:t>   The promise made that all who come in faith </a:t>
            </a:r>
          </a:p>
          <a:p>
            <a:pPr marL="0" indent="0">
              <a:buNone/>
            </a:pPr>
            <a:r>
              <a:rPr lang="en-US" b="1" dirty="0" smtClean="0"/>
              <a:t>   find forgiveness at the cross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984503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2139237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The body of our Savior, Jesus Christ,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torn for You</a:t>
            </a:r>
          </a:p>
          <a:p>
            <a:pPr marL="0" indent="0">
              <a:buNone/>
            </a:pPr>
            <a:r>
              <a:rPr lang="en-US" b="1" dirty="0" smtClean="0"/>
              <a:t>Eat and remember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the wounds that heal; the death that brings us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life</a:t>
            </a:r>
          </a:p>
          <a:p>
            <a:pPr marL="0" indent="0">
              <a:buNone/>
            </a:pPr>
            <a:r>
              <a:rPr lang="en-US" b="1" dirty="0" smtClean="0"/>
              <a:t>   paid the price to make us one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648360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1942938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The blood that cleanses </a:t>
            </a:r>
            <a:r>
              <a:rPr lang="en-US" b="1" dirty="0" err="1" smtClean="0"/>
              <a:t>ev’ry</a:t>
            </a:r>
            <a:r>
              <a:rPr lang="en-US" b="1" dirty="0" smtClean="0"/>
              <a:t> stain of sin,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shed for you</a:t>
            </a:r>
          </a:p>
          <a:p>
            <a:pPr marL="0" indent="0">
              <a:buNone/>
            </a:pPr>
            <a:r>
              <a:rPr lang="en-US" b="1" dirty="0" smtClean="0"/>
              <a:t>Drink and remember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He drained death’s cup that all may enter in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 receive the life of God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648360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194293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Verse</a:t>
            </a:r>
          </a:p>
          <a:p>
            <a:pPr marL="0" indent="0">
              <a:buNone/>
            </a:pPr>
            <a:r>
              <a:rPr lang="en-US" b="1" dirty="0" smtClean="0"/>
              <a:t>Jesus be the center of my life</a:t>
            </a:r>
          </a:p>
          <a:p>
            <a:pPr marL="0" indent="0">
              <a:buNone/>
            </a:pPr>
            <a:r>
              <a:rPr lang="en-US" b="1" dirty="0" smtClean="0"/>
              <a:t>Jesus be the center of my life</a:t>
            </a:r>
          </a:p>
          <a:p>
            <a:pPr marL="0" indent="0">
              <a:buNone/>
            </a:pPr>
            <a:r>
              <a:rPr lang="en-US" b="1" dirty="0" smtClean="0"/>
              <a:t>From beginning to the end</a:t>
            </a:r>
          </a:p>
          <a:p>
            <a:pPr marL="0" indent="0">
              <a:buNone/>
            </a:pPr>
            <a:r>
              <a:rPr lang="en-US" b="1" dirty="0" smtClean="0"/>
              <a:t>It will always be</a:t>
            </a:r>
          </a:p>
          <a:p>
            <a:pPr marL="0" indent="0">
              <a:buNone/>
            </a:pPr>
            <a:r>
              <a:rPr lang="en-US" b="1" dirty="0" smtClean="0"/>
              <a:t>It’s always been You, Jesus…Jesus</a:t>
            </a:r>
          </a:p>
        </p:txBody>
      </p:sp>
    </p:spTree>
    <p:extLst>
      <p:ext uri="{BB962C8B-B14F-4D97-AF65-F5344CB8AC3E}">
        <p14:creationId xmlns:p14="http://schemas.microsoft.com/office/powerpoint/2010/main" val="30497696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And so with thankfulness and faith we rise to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respond</a:t>
            </a:r>
          </a:p>
          <a:p>
            <a:pPr marL="0" indent="0">
              <a:buNone/>
            </a:pPr>
            <a:r>
              <a:rPr lang="en-US" b="1" dirty="0" smtClean="0"/>
              <a:t>And to remember</a:t>
            </a:r>
          </a:p>
          <a:p>
            <a:pPr marL="0" indent="0">
              <a:buNone/>
            </a:pPr>
            <a:r>
              <a:rPr lang="en-US" b="1" dirty="0" smtClean="0"/>
              <a:t>   our call to follow in the steps of Christ</a:t>
            </a:r>
          </a:p>
          <a:p>
            <a:pPr marL="0" indent="0">
              <a:buNone/>
            </a:pPr>
            <a:r>
              <a:rPr lang="en-US" b="1" dirty="0" smtClean="0"/>
              <a:t>   as His body here on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64836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Communion Hymn: Behold the Lamb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So we share</a:t>
            </a:r>
          </a:p>
          <a:p>
            <a:pPr marL="0" indent="0">
              <a:buNone/>
            </a:pPr>
            <a:r>
              <a:rPr lang="en-US" b="1" dirty="0" smtClean="0"/>
              <a:t>   in this bread of life</a:t>
            </a:r>
          </a:p>
          <a:p>
            <a:pPr marL="0" indent="0">
              <a:buNone/>
            </a:pPr>
            <a:r>
              <a:rPr lang="en-US" b="1" dirty="0" smtClean="0"/>
              <a:t>And we drink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His sacrifice</a:t>
            </a:r>
          </a:p>
          <a:p>
            <a:pPr marL="0" indent="0">
              <a:buNone/>
            </a:pPr>
            <a:r>
              <a:rPr lang="en-US" b="1" dirty="0" smtClean="0"/>
              <a:t>As a sign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our bonds of peace</a:t>
            </a:r>
          </a:p>
          <a:p>
            <a:pPr marL="0" indent="0">
              <a:buNone/>
            </a:pPr>
            <a:r>
              <a:rPr lang="en-US" b="1" dirty="0" smtClean="0"/>
              <a:t>Around the table of the King</a:t>
            </a:r>
          </a:p>
        </p:txBody>
      </p:sp>
    </p:spTree>
    <p:extLst>
      <p:ext uri="{BB962C8B-B14F-4D97-AF65-F5344CB8AC3E}">
        <p14:creationId xmlns:p14="http://schemas.microsoft.com/office/powerpoint/2010/main" val="19429382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Alive in one Spirit, we go forth in mission</a:t>
            </a:r>
          </a:p>
          <a:p>
            <a:pPr marL="0" indent="0">
              <a:buNone/>
            </a:pPr>
            <a:r>
              <a:rPr lang="en-US" b="1" dirty="0" smtClean="0"/>
              <a:t>Alive in one Spirit, anointed, we serve</a:t>
            </a:r>
          </a:p>
          <a:p>
            <a:pPr marL="0" indent="0">
              <a:buNone/>
            </a:pPr>
            <a:r>
              <a:rPr lang="en-US" b="1" dirty="0" smtClean="0"/>
              <a:t>Called to be sacrament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the Lord’s presence</a:t>
            </a:r>
          </a:p>
          <a:p>
            <a:pPr marL="0" indent="0">
              <a:buNone/>
            </a:pPr>
            <a:r>
              <a:rPr lang="en-US" b="1" dirty="0" smtClean="0"/>
              <a:t>Light to the nations and salt to the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802147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Send us, O Spirit, to give faithful witness</a:t>
            </a:r>
          </a:p>
          <a:p>
            <a:pPr marL="0" indent="0">
              <a:buNone/>
            </a:pPr>
            <a:r>
              <a:rPr lang="en-US" b="1" dirty="0" smtClean="0"/>
              <a:t>As we fulfill the command of the Lord</a:t>
            </a:r>
          </a:p>
          <a:p>
            <a:pPr marL="0" indent="0">
              <a:buNone/>
            </a:pPr>
            <a:r>
              <a:rPr lang="en-US" b="1" dirty="0" smtClean="0"/>
              <a:t>“Go and proclaim the Good </a:t>
            </a:r>
            <a:r>
              <a:rPr lang="en-US" b="1" dirty="0"/>
              <a:t>N</a:t>
            </a:r>
            <a:r>
              <a:rPr lang="en-US" b="1" dirty="0" smtClean="0"/>
              <a:t>ews to the nation”</a:t>
            </a:r>
          </a:p>
          <a:p>
            <a:pPr marL="0" indent="0">
              <a:buNone/>
            </a:pPr>
            <a:r>
              <a:rPr lang="en-US" b="1" dirty="0" smtClean="0"/>
              <a:t>Freedom to captives, glad tidings to the poor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85772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Recessional Hymn: Alive in One Spirit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Alive in one Spirit, we go forth in mission</a:t>
            </a:r>
          </a:p>
          <a:p>
            <a:pPr marL="0" indent="0">
              <a:buNone/>
            </a:pPr>
            <a:r>
              <a:rPr lang="en-US" b="1" dirty="0" smtClean="0"/>
              <a:t>Alive in one Spirit, anointed, we serve</a:t>
            </a:r>
          </a:p>
          <a:p>
            <a:pPr marL="0" indent="0">
              <a:buNone/>
            </a:pPr>
            <a:r>
              <a:rPr lang="en-US" b="1" dirty="0" smtClean="0"/>
              <a:t>Called to be sacrament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of the Lord’s presence</a:t>
            </a:r>
          </a:p>
          <a:p>
            <a:pPr marL="0" indent="0">
              <a:buNone/>
            </a:pPr>
            <a:r>
              <a:rPr lang="en-US" b="1" dirty="0" smtClean="0"/>
              <a:t>Light to the nations and salt to the earth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857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207684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Hymn: Jesus at the Center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Refrain</a:t>
            </a:r>
          </a:p>
          <a:p>
            <a:pPr marL="0" indent="0">
              <a:buNone/>
            </a:pPr>
            <a:r>
              <a:rPr lang="en-US" b="1" dirty="0" smtClean="0"/>
              <a:t>Nothing else matters</a:t>
            </a:r>
          </a:p>
          <a:p>
            <a:pPr marL="0" indent="0">
              <a:buNone/>
            </a:pPr>
            <a:r>
              <a:rPr lang="en-US" b="1" dirty="0" smtClean="0"/>
              <a:t>Nothing in this world will do</a:t>
            </a:r>
          </a:p>
          <a:p>
            <a:pPr marL="0" indent="0">
              <a:buNone/>
            </a:pPr>
            <a:r>
              <a:rPr lang="en-US" b="1" dirty="0" smtClean="0"/>
              <a:t>Jesus, You’re the center</a:t>
            </a:r>
          </a:p>
          <a:p>
            <a:pPr marL="0" indent="0">
              <a:buNone/>
            </a:pPr>
            <a:r>
              <a:rPr lang="en-US" b="1" dirty="0" smtClean="0"/>
              <a:t>Everything revolves around You, Jesus, You</a:t>
            </a:r>
          </a:p>
        </p:txBody>
      </p:sp>
    </p:spTree>
    <p:extLst>
      <p:ext uri="{BB962C8B-B14F-4D97-AF65-F5344CB8AC3E}">
        <p14:creationId xmlns:p14="http://schemas.microsoft.com/office/powerpoint/2010/main" val="380285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Penitential Act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I confess to almighty God</a:t>
            </a:r>
          </a:p>
          <a:p>
            <a:pPr marL="0" indent="0">
              <a:buNone/>
            </a:pPr>
            <a:r>
              <a:rPr lang="en-US" b="1" dirty="0" smtClean="0"/>
              <a:t>And to you, my brothers and sisters,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that I have greatly sinned</a:t>
            </a:r>
          </a:p>
          <a:p>
            <a:pPr marL="0" indent="0">
              <a:buNone/>
            </a:pPr>
            <a:r>
              <a:rPr lang="en-US" b="1" dirty="0" smtClean="0"/>
              <a:t>In my thoughts and in my words</a:t>
            </a:r>
          </a:p>
          <a:p>
            <a:pPr marL="0" indent="0">
              <a:buNone/>
            </a:pPr>
            <a:r>
              <a:rPr lang="en-US" b="1" dirty="0" smtClean="0"/>
              <a:t>In what I have done and in what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I have failed to do</a:t>
            </a:r>
          </a:p>
          <a:p>
            <a:pPr marL="0" indent="0">
              <a:buNone/>
            </a:pPr>
            <a:r>
              <a:rPr lang="en-US" b="1" dirty="0" smtClean="0"/>
              <a:t>Through my fault, through my fault,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through my most grievous fault</a:t>
            </a:r>
          </a:p>
        </p:txBody>
      </p:sp>
    </p:spTree>
    <p:extLst>
      <p:ext uri="{BB962C8B-B14F-4D97-AF65-F5344CB8AC3E}">
        <p14:creationId xmlns:p14="http://schemas.microsoft.com/office/powerpoint/2010/main" val="125128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Penitential Act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Therefore I ask blessed Mary ever-Virgin</a:t>
            </a:r>
          </a:p>
          <a:p>
            <a:pPr marL="0" indent="0">
              <a:buNone/>
            </a:pPr>
            <a:r>
              <a:rPr lang="en-US" b="1" dirty="0" smtClean="0"/>
              <a:t>All the Angels and Saints</a:t>
            </a:r>
          </a:p>
          <a:p>
            <a:pPr marL="0" indent="0">
              <a:buNone/>
            </a:pPr>
            <a:r>
              <a:rPr lang="en-US" b="1" dirty="0" smtClean="0"/>
              <a:t>And You, my brothers and sisters,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to pray for me to the Lord, our God</a:t>
            </a:r>
          </a:p>
        </p:txBody>
      </p:sp>
    </p:spTree>
    <p:extLst>
      <p:ext uri="{BB962C8B-B14F-4D97-AF65-F5344CB8AC3E}">
        <p14:creationId xmlns:p14="http://schemas.microsoft.com/office/powerpoint/2010/main" val="3105797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Penitential Act (cont’d) | Mass of a </a:t>
            </a:r>
            <a:br>
              <a:rPr lang="en-US" dirty="0" smtClean="0"/>
            </a:br>
            <a:r>
              <a:rPr lang="en-US" dirty="0" smtClean="0"/>
              <a:t>Joyful Heart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Lord, have mercy</a:t>
            </a:r>
          </a:p>
          <a:p>
            <a:pPr marL="0" indent="0">
              <a:buNone/>
            </a:pPr>
            <a:r>
              <a:rPr lang="en-US" b="1" dirty="0" smtClean="0"/>
              <a:t>R./ </a:t>
            </a:r>
            <a:r>
              <a:rPr lang="en-US" b="1" dirty="0"/>
              <a:t>Lord, have mercy</a:t>
            </a:r>
          </a:p>
          <a:p>
            <a:pPr marL="0" indent="0">
              <a:buNone/>
            </a:pPr>
            <a:r>
              <a:rPr lang="en-US" b="1" dirty="0" smtClean="0"/>
              <a:t>Christ, have mercy</a:t>
            </a:r>
          </a:p>
          <a:p>
            <a:pPr marL="0" indent="0">
              <a:buNone/>
            </a:pPr>
            <a:r>
              <a:rPr lang="en-US" b="1" dirty="0" smtClean="0"/>
              <a:t>R./ </a:t>
            </a:r>
            <a:r>
              <a:rPr lang="en-US" b="1" dirty="0"/>
              <a:t>Christ, have mercy</a:t>
            </a:r>
          </a:p>
          <a:p>
            <a:pPr marL="0" indent="0">
              <a:buNone/>
            </a:pPr>
            <a:r>
              <a:rPr lang="en-US" b="1" dirty="0"/>
              <a:t>Lord, have mercy</a:t>
            </a:r>
          </a:p>
          <a:p>
            <a:pPr marL="0" indent="0">
              <a:buNone/>
            </a:pPr>
            <a:r>
              <a:rPr lang="en-US" b="1" dirty="0"/>
              <a:t>R./ Lord, have </a:t>
            </a:r>
            <a:r>
              <a:rPr lang="en-US" b="1" dirty="0" smtClean="0"/>
              <a:t>mercy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40167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</TotalTime>
  <Words>1758</Words>
  <Application>Microsoft Office PowerPoint</Application>
  <PresentationFormat>On-screen Show (4:3)</PresentationFormat>
  <Paragraphs>289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Trek</vt:lpstr>
      <vt:lpstr>Our Lady of Loretto  Catholic Church</vt:lpstr>
      <vt:lpstr>Entrance Hymn: Jesus at the Center</vt:lpstr>
      <vt:lpstr>Entrance Hymn: Jesus at the Center</vt:lpstr>
      <vt:lpstr>Entrance Hymn: Jesus at the Center</vt:lpstr>
      <vt:lpstr>Entrance Hymn: Jesus at the Center</vt:lpstr>
      <vt:lpstr>Entrance Hymn: Jesus at the Center</vt:lpstr>
      <vt:lpstr>Penitential Act</vt:lpstr>
      <vt:lpstr>Penitential Act</vt:lpstr>
      <vt:lpstr>Penitential Act (cont’d) | Mass of a 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Gloria | Mass of a Joyful Heart</vt:lpstr>
      <vt:lpstr>Responsorial Psalm</vt:lpstr>
      <vt:lpstr>Gospel Acclamation | Mass of a  Joyful Heart</vt:lpstr>
      <vt:lpstr>Nicene Creed</vt:lpstr>
      <vt:lpstr>Nicene Creed</vt:lpstr>
      <vt:lpstr>Nicene Creed</vt:lpstr>
      <vt:lpstr>Nicene Creed</vt:lpstr>
      <vt:lpstr>Nicene Creed</vt:lpstr>
      <vt:lpstr>Nicene Creed</vt:lpstr>
      <vt:lpstr>Nicene Creed</vt:lpstr>
      <vt:lpstr>Offertory Hymn: There Will Be Bread</vt:lpstr>
      <vt:lpstr>Offertory Hymn: There Will Be Bread</vt:lpstr>
      <vt:lpstr>Offertory Hymn: There Will Be Bread</vt:lpstr>
      <vt:lpstr>Offertory Hymn: There Will Be Bread</vt:lpstr>
      <vt:lpstr>Holy | Mass of a Joyful Heart</vt:lpstr>
      <vt:lpstr>Memorial Acclamation C | Mass of a Joyful Heart</vt:lpstr>
      <vt:lpstr>Amen | Mass of a Joyful Heart</vt:lpstr>
      <vt:lpstr>Lamb of God | Mass of a Joyful Heart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Communion Hymn: Behold the Lamb</vt:lpstr>
      <vt:lpstr>Recessional Hymn: Alive in One Spirit</vt:lpstr>
      <vt:lpstr>Recessional Hymn: Alive in One Spirit</vt:lpstr>
      <vt:lpstr>Recessional Hymn: Alive in One Spirit</vt:lpstr>
    </vt:vector>
  </TitlesOfParts>
  <Company>USC College of Letters, Arts &amp; Sciences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 Stephen Martyr Catholic Church</dc:title>
  <dc:creator>USC College of Letters, Arts &amp; Sciences</dc:creator>
  <cp:lastModifiedBy>USC College of Letters, Arts &amp; Sciences</cp:lastModifiedBy>
  <cp:revision>10</cp:revision>
  <dcterms:created xsi:type="dcterms:W3CDTF">2014-07-28T18:35:53Z</dcterms:created>
  <dcterms:modified xsi:type="dcterms:W3CDTF">2014-07-28T19:55:28Z</dcterms:modified>
</cp:coreProperties>
</file>