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8"/>
  </p:notesMasterIdLst>
  <p:sldIdLst>
    <p:sldId id="294" r:id="rId2"/>
    <p:sldId id="295" r:id="rId3"/>
    <p:sldId id="298" r:id="rId4"/>
    <p:sldId id="299" r:id="rId5"/>
    <p:sldId id="300" r:id="rId6"/>
    <p:sldId id="296" r:id="rId7"/>
    <p:sldId id="297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  <p:sldId id="338" r:id="rId46"/>
    <p:sldId id="33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2A8A7-EF91-4C0C-B869-9CD688C8CB2E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A99DC-79DD-46E1-A9C8-CBF553A19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79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sym typeface="Wingdings" pitchFamily="2" charset="2"/>
              </a:rPr>
              <a:t></a:t>
            </a:r>
            <a:endParaRPr lang="en-US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153A14E-0467-4649-8F7D-E9A8E07B11BA}" type="slidenum">
              <a:rPr lang="en-US" altLang="en-US" smtClean="0"/>
              <a:pPr eaLnBrk="1" hangingPunct="1"/>
              <a:t>45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St. Stephen Martyr Catholic Church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Shaddai</a:t>
            </a:r>
            <a:r>
              <a:rPr lang="en-US" dirty="0" smtClean="0"/>
              <a:t> Outreach</a:t>
            </a:r>
            <a:endParaRPr lang="en-US" dirty="0" smtClean="0"/>
          </a:p>
          <a:p>
            <a:r>
              <a:rPr lang="en-US" dirty="0" smtClean="0"/>
              <a:t>August </a:t>
            </a:r>
            <a:r>
              <a:rPr lang="en-US" dirty="0" smtClean="0"/>
              <a:t>2, 2014</a:t>
            </a:r>
          </a:p>
        </p:txBody>
      </p:sp>
    </p:spTree>
    <p:extLst>
      <p:ext uri="{BB962C8B-B14F-4D97-AF65-F5344CB8AC3E}">
        <p14:creationId xmlns:p14="http://schemas.microsoft.com/office/powerpoint/2010/main" val="36777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Jesus is in you, and Jesus is in me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Jesus is in us, for he loves us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Everybody!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Jesus is in you, and Jesus is in me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Jesus is in us, for he loves us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Oh, oh, oh, therefore, we should be one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Love one another as He has done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Oh, oh, oh, therefore, we should be one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Love one another as He has done</a:t>
            </a:r>
          </a:p>
        </p:txBody>
      </p:sp>
    </p:spTree>
    <p:extLst>
      <p:ext uri="{BB962C8B-B14F-4D97-AF65-F5344CB8AC3E}">
        <p14:creationId xmlns:p14="http://schemas.microsoft.com/office/powerpoint/2010/main" val="41235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Our Father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Our Father, who art in Heaven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Hallowed be Thy name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Thy kingdom come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Thy will be done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On earth, as it is in Heaven</a:t>
            </a:r>
          </a:p>
        </p:txBody>
      </p:sp>
    </p:spTree>
    <p:extLst>
      <p:ext uri="{BB962C8B-B14F-4D97-AF65-F5344CB8AC3E}">
        <p14:creationId xmlns:p14="http://schemas.microsoft.com/office/powerpoint/2010/main" val="303598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Our Father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Give us this day our daily bread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And forgive us our trespasses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As we forgive those who trespass against us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Ooo…and lead us not into temptation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But deliver us, deliver us from evil…ooo</a:t>
            </a:r>
          </a:p>
        </p:txBody>
      </p:sp>
    </p:spTree>
    <p:extLst>
      <p:ext uri="{BB962C8B-B14F-4D97-AF65-F5344CB8AC3E}">
        <p14:creationId xmlns:p14="http://schemas.microsoft.com/office/powerpoint/2010/main" val="133769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1. SIYANG NAGHAHANGAD NG PAGKUPKOP NG KATAAS-TAASAN AT NANANATILI SA KALINGA NIYONG MAKAPANGYARIHAN.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1. WHOEVER GOES TO THE LORD FOR SAFETY, WHOEVER REMAINS UNDER THE PROTECTION OF THE ALMIGHTY.</a:t>
            </a:r>
          </a:p>
        </p:txBody>
      </p:sp>
    </p:spTree>
    <p:extLst>
      <p:ext uri="{BB962C8B-B14F-4D97-AF65-F5344CB8AC3E}">
        <p14:creationId xmlns:p14="http://schemas.microsoft.com/office/powerpoint/2010/main" val="258125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2. MAKAPAGSASABI SA KANYANG PANGINOON, MUOG KA’T TAHANAN IKAW NG AKING DIYOS, ANG DIYOS NA TANGI KONG PINAGTIWALAAN.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2. CAN SAY TO HIM, YOU ARE MY DEFENDER AND PROTECTOR, YOU ARE MY GOD IN YOU I TRUST.</a:t>
            </a:r>
          </a:p>
        </p:txBody>
      </p:sp>
    </p:spTree>
    <p:extLst>
      <p:ext uri="{BB962C8B-B14F-4D97-AF65-F5344CB8AC3E}">
        <p14:creationId xmlns:p14="http://schemas.microsoft.com/office/powerpoint/2010/main" val="15168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3. IKAW AY ILILIGTAS NIYA SA PANGANIB SA UMANG NA BITAG, AT KAHIT ANO MANG MABIGAT NA SALOT DI KA MAGDARANAS.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3. HE WILL KEEP YOU SAFE FROM ALL HIDDEN DANGER AND FROM ALL DEADLY DISEASES.</a:t>
            </a:r>
          </a:p>
        </p:txBody>
      </p:sp>
    </p:spTree>
    <p:extLst>
      <p:ext uri="{BB962C8B-B14F-4D97-AF65-F5344CB8AC3E}">
        <p14:creationId xmlns:p14="http://schemas.microsoft.com/office/powerpoint/2010/main" val="30518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4. LULUKUBAN NIYA SA LILIM NG KANYANG MALABAY NA PAKPAK, SA KALINGA NIYA AY NATITIYAK MO NA IKAW AY LIGTAS IINGATAN NIYA’T IPAGSASANGGALANG, PAGKAT SIYA’Y TAPAT.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4. HE WILL COVER YOU WITH HIS WINGS, YOU WILL BE SAFE IN HIS CARE, HIS FAITHFULLNESS WILL PROTECT AND DEFEND YOU.</a:t>
            </a:r>
          </a:p>
        </p:txBody>
      </p:sp>
    </p:spTree>
    <p:extLst>
      <p:ext uri="{BB962C8B-B14F-4D97-AF65-F5344CB8AC3E}">
        <p14:creationId xmlns:p14="http://schemas.microsoft.com/office/powerpoint/2010/main" val="364179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5. PAGSAPIT NG GABI DI KA MATATAKOT SA ANUMANG BAGAY MAGING SA GAGAWING BIGLAANG PAGLUSOB PAGSAPIT NG ARAW.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5. YOU NEED NOT FEAR ANY DANGERS AT NIGHT OR SUDDEN ATTACK DURING THE DAY.</a:t>
            </a:r>
          </a:p>
        </p:txBody>
      </p:sp>
    </p:spTree>
    <p:extLst>
      <p:ext uri="{BB962C8B-B14F-4D97-AF65-F5344CB8AC3E}">
        <p14:creationId xmlns:p14="http://schemas.microsoft.com/office/powerpoint/2010/main" val="13731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6. NI SA ANO PA MANG DARATING NA SALOT PAGKAGAT NG DILIM DI KA MATATAKOT SA KASAMAAN MANG ARAW KUNG DUMATING.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6. OR THE PLAGUES THAT STRIKE IN THE DARK OR EVIL THAT KILL IN DAYLIGHT.</a:t>
            </a:r>
          </a:p>
        </p:txBody>
      </p:sp>
    </p:spTree>
    <p:extLst>
      <p:ext uri="{BB962C8B-B14F-4D97-AF65-F5344CB8AC3E}">
        <p14:creationId xmlns:p14="http://schemas.microsoft.com/office/powerpoint/2010/main" val="317498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7. KAHIT NA MABUWAL SA INYONG HARAPAN ANG SANLIBONG TAO SA IYONG PALIGID AND BILANG NG PATAY MAGING SAMPUNG LIBO DI KA MATATAKOT AT NATITIYAK MONG DI KA MAAANO.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7. A THOUSAND MAY FALL DEAD BESIDES YOU, TEN THOUSAND ALL AROUND YOU, BUT YOU WILL NOT BE HARM.</a:t>
            </a:r>
          </a:p>
        </p:txBody>
      </p:sp>
    </p:spTree>
    <p:extLst>
      <p:ext uri="{BB962C8B-B14F-4D97-AF65-F5344CB8AC3E}">
        <p14:creationId xmlns:p14="http://schemas.microsoft.com/office/powerpoint/2010/main" val="29895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 &amp; Worship | Faith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I’m reaching for the prize</a:t>
            </a:r>
          </a:p>
          <a:p>
            <a:pPr marL="0" indent="0">
              <a:buNone/>
            </a:pPr>
            <a:r>
              <a:rPr lang="en-US" b="1" dirty="0" smtClean="0"/>
              <a:t>I’m giving everything</a:t>
            </a:r>
          </a:p>
          <a:p>
            <a:pPr marL="0" indent="0">
              <a:buNone/>
            </a:pPr>
            <a:r>
              <a:rPr lang="en-US" b="1" dirty="0" smtClean="0"/>
              <a:t>I’d give my life for this</a:t>
            </a:r>
          </a:p>
          <a:p>
            <a:pPr marL="0" indent="0">
              <a:buNone/>
            </a:pPr>
            <a:r>
              <a:rPr lang="en-US" b="1" dirty="0" smtClean="0"/>
              <a:t>It’s what I live for</a:t>
            </a:r>
          </a:p>
        </p:txBody>
      </p:sp>
    </p:spTree>
    <p:extLst>
      <p:ext uri="{BB962C8B-B14F-4D97-AF65-F5344CB8AC3E}">
        <p14:creationId xmlns:p14="http://schemas.microsoft.com/office/powerpoint/2010/main" val="1160552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8. IKAW AY NAGMAMASID AT SA PNONOOD IYONG MAMAMASDAN YAONG MASASAMA AY MAKIKITA MONG PINARURUSAHAN.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8. YOU WILL LOOK AND SEE HOW THE WICKED ARE PUNISHED.</a:t>
            </a:r>
          </a:p>
        </p:txBody>
      </p:sp>
    </p:spTree>
    <p:extLst>
      <p:ext uri="{BB962C8B-B14F-4D97-AF65-F5344CB8AC3E}">
        <p14:creationId xmlns:p14="http://schemas.microsoft.com/office/powerpoint/2010/main" val="331567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9. SA PAGKAT SI YAHWEH ANG IYONG GINAWANG TAGAPAG-SANGGALANG AT ANG PINILI MONG MAG-IINGAT SA YO’Y KATAAS-TAASAN.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9. YOU HAVE MADE THE LORD YOUR DEFENDER, THE MOST HIGH YOUR PROTECTOR.</a:t>
            </a:r>
          </a:p>
        </p:txBody>
      </p:sp>
    </p:spTree>
    <p:extLst>
      <p:ext uri="{BB962C8B-B14F-4D97-AF65-F5344CB8AC3E}">
        <p14:creationId xmlns:p14="http://schemas.microsoft.com/office/powerpoint/2010/main" val="111724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10. DI MO AABUTING IKAW AY MAPAHAMAK, AT WALANG DARATAL KAHIT ANONG URING MGA PAGHIHIRAP SA IYONG TAHANAN.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10. AND SO NO DISASTER WILL STRIKE YOU NO VIOLENCE WILL COME NEAR YOUR HOME.</a:t>
            </a:r>
          </a:p>
        </p:txBody>
      </p:sp>
    </p:spTree>
    <p:extLst>
      <p:ext uri="{BB962C8B-B14F-4D97-AF65-F5344CB8AC3E}">
        <p14:creationId xmlns:p14="http://schemas.microsoft.com/office/powerpoint/2010/main" val="140590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11. SUSUGUIN NIYA ANG MARAMING ANGHEL, SILA’NG SUSUBAYBAY KAHIT SAANG DAKO IKAW MAPAROON, TIYAK IINGATAN.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11. GOD WILL PUT HIS ANGELS IN CHARGE OF YOU, TO PROTECT YOU WHEREVER YOU GO.</a:t>
            </a:r>
          </a:p>
        </p:txBody>
      </p:sp>
    </p:spTree>
    <p:extLst>
      <p:ext uri="{BB962C8B-B14F-4D97-AF65-F5344CB8AC3E}">
        <p14:creationId xmlns:p14="http://schemas.microsoft.com/office/powerpoint/2010/main" val="385116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12. SA KANILANG PALAD AY ITATAYO KA’T SILA’NG MAGTATAAS, NANG HINDI MASAKTAN ANG MGA PAA MO SA BATONG MATALAS.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12. THEY HOLD YOU UP WITH THEIR HANDS TO KEEP YOU FROM HURTING YOUR FEET ON THE STONES.</a:t>
            </a:r>
          </a:p>
        </p:txBody>
      </p:sp>
    </p:spTree>
    <p:extLst>
      <p:ext uri="{BB962C8B-B14F-4D97-AF65-F5344CB8AC3E}">
        <p14:creationId xmlns:p14="http://schemas.microsoft.com/office/powerpoint/2010/main" val="97849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13. KAHIT ANG TAPAKAN MO AY MGA LEON, AHAS NA MABAGSIK DI KA MAAANO SA MGA SERPIYENTE’T LEONG MABABABANGIS.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13. YOU WILL TRAMPLE DOWN LION AND SNAKES, FIERCE LION AND POISONOUS SNAKES.</a:t>
            </a:r>
          </a:p>
        </p:txBody>
      </p:sp>
    </p:spTree>
    <p:extLst>
      <p:ext uri="{BB962C8B-B14F-4D97-AF65-F5344CB8AC3E}">
        <p14:creationId xmlns:p14="http://schemas.microsoft.com/office/powerpoint/2010/main" val="18842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14. ANG SABI NG DIYOS, AKING ILLIGTAS ANG TAPAT SA AKIN, AT IINGATAN KO ANG SINUMANG TAONG AKO’Y KIKILANLIN.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14. GOD SAYS, I WILL SAVE THOSE WHO LOVES ME AND WILL PROTECT THOSE WHO ACKNOWLEDGE ME AS LORD.</a:t>
            </a:r>
          </a:p>
        </p:txBody>
      </p:sp>
    </p:spTree>
    <p:extLst>
      <p:ext uri="{BB962C8B-B14F-4D97-AF65-F5344CB8AC3E}">
        <p14:creationId xmlns:p14="http://schemas.microsoft.com/office/powerpoint/2010/main" val="167572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15. PAG SILA’Y TUMAWAG, LAGING HANDA AKO NA SILA’Y PAKINGGAN AKING SASAMAHAN AT KUNG MAY HILAHIL AY SASAKLOLOHAN, AKING ILILIGTAS AT ANG BAWAT ISA AY PARARANGALAN.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15. WHEN THEY CALL TO ME, I WILL ANSWER THEM, WHEN THEY ARE IN TROUBLE, I WILL BE WITH THEM, I WILL RESCUE AND HONOR THEM.</a:t>
            </a:r>
          </a:p>
        </p:txBody>
      </p:sp>
    </p:spTree>
    <p:extLst>
      <p:ext uri="{BB962C8B-B14F-4D97-AF65-F5344CB8AC3E}">
        <p14:creationId xmlns:p14="http://schemas.microsoft.com/office/powerpoint/2010/main" val="15142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Psalm 91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16. SILA’Y BIBIGYAN KO’T GAGANTIMPALAAN NG MAHABANG BUHAY, AT NAKATITIYAK NA ANG TATAMUHIN NILA’Y KALIGTASAN.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16. I WILL REWARD THEM WITH LONG LIFE, I WILL SAVE THEM.</a:t>
            </a:r>
          </a:p>
        </p:txBody>
      </p:sp>
    </p:spTree>
    <p:extLst>
      <p:ext uri="{BB962C8B-B14F-4D97-AF65-F5344CB8AC3E}">
        <p14:creationId xmlns:p14="http://schemas.microsoft.com/office/powerpoint/2010/main" val="76000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Bless the Lord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Bless the Lord, oh my soul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Bless the Lord, oh my soul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Let all that is within 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Bless His Holy name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i="1" smtClean="0"/>
              <a:t>(Replace “bless” with love, serve, trust, thank, and praise)</a:t>
            </a:r>
          </a:p>
        </p:txBody>
      </p:sp>
    </p:spTree>
    <p:extLst>
      <p:ext uri="{BB962C8B-B14F-4D97-AF65-F5344CB8AC3E}">
        <p14:creationId xmlns:p14="http://schemas.microsoft.com/office/powerpoint/2010/main" val="166787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 &amp; Worship | Faith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Nothing will keep me from</a:t>
            </a:r>
          </a:p>
          <a:p>
            <a:pPr marL="0" indent="0">
              <a:buNone/>
            </a:pPr>
            <a:r>
              <a:rPr lang="en-US" b="1" dirty="0" smtClean="0"/>
              <a:t>All that You have for me</a:t>
            </a:r>
          </a:p>
          <a:p>
            <a:pPr marL="0" indent="0">
              <a:buNone/>
            </a:pPr>
            <a:r>
              <a:rPr lang="en-US" b="1" dirty="0" smtClean="0"/>
              <a:t>You hold my head up high</a:t>
            </a:r>
          </a:p>
          <a:p>
            <a:pPr marL="0" indent="0">
              <a:buNone/>
            </a:pPr>
            <a:r>
              <a:rPr lang="en-US" b="1" dirty="0" smtClean="0"/>
              <a:t>I live for You</a:t>
            </a:r>
          </a:p>
        </p:txBody>
      </p:sp>
    </p:spTree>
    <p:extLst>
      <p:ext uri="{BB962C8B-B14F-4D97-AF65-F5344CB8AC3E}">
        <p14:creationId xmlns:p14="http://schemas.microsoft.com/office/powerpoint/2010/main" val="3256266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El Shaddai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r>
              <a:rPr lang="en-US" altLang="en-US" b="1" dirty="0" smtClean="0"/>
              <a:t>, 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elyon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na</a:t>
            </a:r>
            <a:r>
              <a:rPr lang="en-US" altLang="en-US" b="1" dirty="0" smtClean="0"/>
              <a:t> Adonai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Age to age You’re still the same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By the power of </a:t>
            </a:r>
            <a:r>
              <a:rPr lang="en-US" altLang="en-US" b="1" dirty="0" smtClean="0"/>
              <a:t>the </a:t>
            </a:r>
            <a:r>
              <a:rPr lang="en-US" altLang="en-US" b="1" dirty="0" smtClean="0"/>
              <a:t>name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r>
              <a:rPr lang="en-US" altLang="en-US" b="1" dirty="0" smtClean="0"/>
              <a:t>, 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  <a:p>
            <a:pPr eaLnBrk="1" hangingPunct="1">
              <a:buFont typeface="Arial" charset="0"/>
              <a:buNone/>
            </a:pPr>
            <a:r>
              <a:rPr lang="en-US" altLang="en-US" b="1" dirty="0" err="1" smtClean="0"/>
              <a:t>Erkahmka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na</a:t>
            </a:r>
            <a:r>
              <a:rPr lang="en-US" altLang="en-US" b="1" dirty="0" smtClean="0"/>
              <a:t> Adonai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We will praise and lift You high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9521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El Shaddai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Through Your love and through the ram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You saved the son of Abraham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Through the power of Your hands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You turned the sea into dry land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To the outcast on her knees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You are the God who really sees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And by Your might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You set Your children free</a:t>
            </a:r>
          </a:p>
        </p:txBody>
      </p:sp>
    </p:spTree>
    <p:extLst>
      <p:ext uri="{BB962C8B-B14F-4D97-AF65-F5344CB8AC3E}">
        <p14:creationId xmlns:p14="http://schemas.microsoft.com/office/powerpoint/2010/main" val="353846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El Shaddai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r>
              <a:rPr lang="en-US" altLang="en-US" b="1" dirty="0" smtClean="0"/>
              <a:t>, 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elyon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na</a:t>
            </a:r>
            <a:r>
              <a:rPr lang="en-US" altLang="en-US" b="1" dirty="0" smtClean="0"/>
              <a:t> Adonai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Age to age You’re still the same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By the power of </a:t>
            </a:r>
            <a:r>
              <a:rPr lang="en-US" altLang="en-US" b="1" dirty="0" smtClean="0"/>
              <a:t>the </a:t>
            </a:r>
            <a:r>
              <a:rPr lang="en-US" altLang="en-US" b="1" dirty="0" smtClean="0"/>
              <a:t>name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r>
              <a:rPr lang="en-US" altLang="en-US" b="1" dirty="0" smtClean="0"/>
              <a:t>, 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  <a:p>
            <a:pPr eaLnBrk="1" hangingPunct="1">
              <a:buFont typeface="Arial" charset="0"/>
              <a:buNone/>
            </a:pPr>
            <a:r>
              <a:rPr lang="en-US" altLang="en-US" b="1" dirty="0" err="1" smtClean="0"/>
              <a:t>Erkahmka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na</a:t>
            </a:r>
            <a:r>
              <a:rPr lang="en-US" altLang="en-US" b="1" dirty="0" smtClean="0"/>
              <a:t> Adonai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We will praise and lift You high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3169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El Shaddai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Through the years You made it clear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That the time of Christ was near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Though the people could not see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What Messiah ought to be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Though Your words contained the plan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They just could not understand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Your most awesome work was done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Through the frailty of Your Son</a:t>
            </a:r>
          </a:p>
        </p:txBody>
      </p:sp>
    </p:spTree>
    <p:extLst>
      <p:ext uri="{BB962C8B-B14F-4D97-AF65-F5344CB8AC3E}">
        <p14:creationId xmlns:p14="http://schemas.microsoft.com/office/powerpoint/2010/main" val="42646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El Shaddai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r>
              <a:rPr lang="en-US" altLang="en-US" b="1" dirty="0" smtClean="0"/>
              <a:t>, 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elyon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na</a:t>
            </a:r>
            <a:r>
              <a:rPr lang="en-US" altLang="en-US" b="1" dirty="0" smtClean="0"/>
              <a:t> Adonai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Age to age You’re still the same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By the power of </a:t>
            </a:r>
            <a:r>
              <a:rPr lang="en-US" altLang="en-US" b="1" dirty="0" smtClean="0"/>
              <a:t>the </a:t>
            </a:r>
            <a:r>
              <a:rPr lang="en-US" altLang="en-US" b="1" dirty="0" smtClean="0"/>
              <a:t>name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r>
              <a:rPr lang="en-US" altLang="en-US" b="1" dirty="0" smtClean="0"/>
              <a:t>, El </a:t>
            </a:r>
            <a:r>
              <a:rPr lang="en-US" altLang="en-US" b="1" dirty="0" err="1" smtClean="0"/>
              <a:t>Shaddai</a:t>
            </a:r>
            <a:endParaRPr lang="en-US" altLang="en-US" b="1" dirty="0" smtClean="0"/>
          </a:p>
          <a:p>
            <a:pPr eaLnBrk="1" hangingPunct="1">
              <a:buFont typeface="Arial" charset="0"/>
              <a:buNone/>
            </a:pPr>
            <a:r>
              <a:rPr lang="en-US" altLang="en-US" b="1" dirty="0" err="1" smtClean="0"/>
              <a:t>Erkahmka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na</a:t>
            </a:r>
            <a:r>
              <a:rPr lang="en-US" altLang="en-US" b="1" dirty="0" smtClean="0"/>
              <a:t> Adonai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I will praise You ‘til I die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dirty="0" smtClean="0"/>
              <a:t>El </a:t>
            </a:r>
            <a:r>
              <a:rPr lang="en-US" altLang="en-US" b="1" dirty="0" err="1" smtClean="0"/>
              <a:t>Shaddai</a:t>
            </a:r>
            <a:r>
              <a:rPr lang="en-US" altLang="en-US" b="1" dirty="0" smtClean="0"/>
              <a:t>…</a:t>
            </a:r>
            <a:r>
              <a:rPr lang="en-US" altLang="en-US" b="1" i="1" dirty="0" smtClean="0"/>
              <a:t>Repeat</a:t>
            </a:r>
          </a:p>
        </p:txBody>
      </p:sp>
    </p:spTree>
    <p:extLst>
      <p:ext uri="{BB962C8B-B14F-4D97-AF65-F5344CB8AC3E}">
        <p14:creationId xmlns:p14="http://schemas.microsoft.com/office/powerpoint/2010/main" val="355510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El Shaddai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Ooooo…I will praise You ‘til I die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El Shaddai!</a:t>
            </a:r>
          </a:p>
        </p:txBody>
      </p:sp>
    </p:spTree>
    <p:extLst>
      <p:ext uri="{BB962C8B-B14F-4D97-AF65-F5344CB8AC3E}">
        <p14:creationId xmlns:p14="http://schemas.microsoft.com/office/powerpoint/2010/main" val="72066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Purihin Ang Panginoon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Purihin ang Panginoon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Si Kristo ay narito na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Tanging lakas at pagasa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Alleluia, oh, Alleluia</a:t>
            </a:r>
          </a:p>
        </p:txBody>
      </p:sp>
    </p:spTree>
    <p:extLst>
      <p:ext uri="{BB962C8B-B14F-4D97-AF65-F5344CB8AC3E}">
        <p14:creationId xmlns:p14="http://schemas.microsoft.com/office/powerpoint/2010/main" val="40704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Purihin Ang Panginoon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7030A0"/>
                </a:solidFill>
              </a:rPr>
              <a:t>(Men)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7030A0"/>
                </a:solidFill>
              </a:rPr>
              <a:t>Purihin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Panginoon</a:t>
            </a:r>
            <a:endParaRPr lang="en-US" b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7030A0"/>
                </a:solidFill>
              </a:rPr>
              <a:t>Magdiriwang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pagdating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Niya</a:t>
            </a:r>
            <a:endParaRPr lang="en-US" b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7030A0"/>
                </a:solidFill>
              </a:rPr>
              <a:t>Nagagalak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ating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espiritu</a:t>
            </a:r>
            <a:endParaRPr lang="en-US" b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B050"/>
                </a:solidFill>
              </a:rPr>
              <a:t>(Women)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B050"/>
                </a:solidFill>
              </a:rPr>
              <a:t>Si </a:t>
            </a:r>
            <a:r>
              <a:rPr lang="en-US" b="1" dirty="0" err="1" smtClean="0">
                <a:solidFill>
                  <a:srgbClr val="00B050"/>
                </a:solidFill>
              </a:rPr>
              <a:t>Kristo</a:t>
            </a:r>
            <a:r>
              <a:rPr lang="en-US" b="1" dirty="0" smtClean="0">
                <a:solidFill>
                  <a:srgbClr val="00B050"/>
                </a:solidFill>
              </a:rPr>
              <a:t> ay </a:t>
            </a:r>
            <a:r>
              <a:rPr lang="en-US" b="1" dirty="0" err="1" smtClean="0">
                <a:solidFill>
                  <a:srgbClr val="00B050"/>
                </a:solidFill>
              </a:rPr>
              <a:t>narito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na</a:t>
            </a:r>
            <a:endParaRPr lang="en-US" b="1" dirty="0" smtClean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00B050"/>
                </a:solidFill>
              </a:rPr>
              <a:t>Alitan</a:t>
            </a:r>
            <a:r>
              <a:rPr lang="en-US" b="1" dirty="0" smtClean="0">
                <a:solidFill>
                  <a:srgbClr val="00B050"/>
                </a:solidFill>
              </a:rPr>
              <a:t> ay </a:t>
            </a:r>
            <a:r>
              <a:rPr lang="en-US" b="1" dirty="0" err="1" smtClean="0">
                <a:solidFill>
                  <a:srgbClr val="00B050"/>
                </a:solidFill>
              </a:rPr>
              <a:t>iwasan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na</a:t>
            </a:r>
            <a:endParaRPr lang="en-US" b="1" dirty="0" smtClean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(Everyone)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/>
              <a:t>Tayo’y</a:t>
            </a:r>
            <a:r>
              <a:rPr lang="en-US" b="1" dirty="0" smtClean="0"/>
              <a:t> ay </a:t>
            </a:r>
            <a:r>
              <a:rPr lang="en-US" b="1" dirty="0" err="1" smtClean="0"/>
              <a:t>tutulungan</a:t>
            </a:r>
            <a:r>
              <a:rPr lang="en-US" b="1" dirty="0" smtClean="0"/>
              <a:t> </a:t>
            </a:r>
            <a:r>
              <a:rPr lang="en-US" b="1" dirty="0" err="1" smtClean="0"/>
              <a:t>Niya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7964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Purihin Ang Panginoon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Purihin ang Panginoon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Si Kristo ay narito na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Tanging lakas at pagasa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Alleluia, oh, Alleluia</a:t>
            </a:r>
          </a:p>
        </p:txBody>
      </p:sp>
    </p:spTree>
    <p:extLst>
      <p:ext uri="{BB962C8B-B14F-4D97-AF65-F5344CB8AC3E}">
        <p14:creationId xmlns:p14="http://schemas.microsoft.com/office/powerpoint/2010/main" val="354178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Purihin Ang Panginoon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7030A0"/>
                </a:solidFill>
              </a:rPr>
              <a:t>(Men)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7030A0"/>
                </a:solidFill>
              </a:rPr>
              <a:t>Tanging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lakas</a:t>
            </a:r>
            <a:r>
              <a:rPr lang="en-US" b="1" dirty="0" smtClean="0">
                <a:solidFill>
                  <a:srgbClr val="7030A0"/>
                </a:solidFill>
              </a:rPr>
              <a:t> at </a:t>
            </a:r>
            <a:r>
              <a:rPr lang="en-US" b="1" dirty="0" err="1" smtClean="0">
                <a:solidFill>
                  <a:srgbClr val="7030A0"/>
                </a:solidFill>
              </a:rPr>
              <a:t>pagasa</a:t>
            </a:r>
            <a:endParaRPr lang="en-US" b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7030A0"/>
                </a:solidFill>
              </a:rPr>
              <a:t>Naririto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t’wina</a:t>
            </a:r>
            <a:endParaRPr lang="en-US" b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7030A0"/>
                </a:solidFill>
              </a:rPr>
              <a:t>Nakahandang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tulungan</a:t>
            </a:r>
            <a:r>
              <a:rPr lang="en-US" b="1" dirty="0" smtClean="0">
                <a:solidFill>
                  <a:srgbClr val="7030A0"/>
                </a:solidFill>
              </a:rPr>
              <a:t> ka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B050"/>
                </a:solidFill>
              </a:rPr>
              <a:t>(Women)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00B050"/>
                </a:solidFill>
              </a:rPr>
              <a:t>Allelu</a:t>
            </a:r>
            <a:r>
              <a:rPr lang="en-US" b="1" dirty="0" smtClean="0">
                <a:solidFill>
                  <a:srgbClr val="00B050"/>
                </a:solidFill>
              </a:rPr>
              <a:t>, Alleluia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00B050"/>
                </a:solidFill>
              </a:rPr>
              <a:t>Lagi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na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Siya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ang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kasama</a:t>
            </a:r>
            <a:endParaRPr lang="en-US" b="1" dirty="0" smtClean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(Everyone)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Sa </a:t>
            </a:r>
            <a:r>
              <a:rPr lang="en-US" b="1" dirty="0" err="1" smtClean="0"/>
              <a:t>hirap</a:t>
            </a:r>
            <a:r>
              <a:rPr lang="en-US" b="1" dirty="0" smtClean="0"/>
              <a:t> man at </a:t>
            </a:r>
            <a:r>
              <a:rPr lang="en-US" b="1" dirty="0" err="1" smtClean="0"/>
              <a:t>ginhawa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71475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 &amp; Worship | Faith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Greater is He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that’s living in me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than he that is in the world</a:t>
            </a:r>
          </a:p>
        </p:txBody>
      </p:sp>
    </p:spTree>
    <p:extLst>
      <p:ext uri="{BB962C8B-B14F-4D97-AF65-F5344CB8AC3E}">
        <p14:creationId xmlns:p14="http://schemas.microsoft.com/office/powerpoint/2010/main" val="30426326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Purihin Ang Panginoon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Purihin ang Panginoon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Si Kristo ay narito na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Tanging lakas at pagasa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Alleluia, oh, Alleluia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Allelluia, Alleluia, Allelu, Alleluia (x4)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Alleluia!</a:t>
            </a:r>
          </a:p>
        </p:txBody>
      </p:sp>
    </p:spTree>
    <p:extLst>
      <p:ext uri="{BB962C8B-B14F-4D97-AF65-F5344CB8AC3E}">
        <p14:creationId xmlns:p14="http://schemas.microsoft.com/office/powerpoint/2010/main" val="135335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Finally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Anong kagalakan ang aking nadarama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Sa tuwing ako’y nakikinig ng banal na salita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Nalaman ko ang susi ng Kanyang mga himala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Sagabay naglikod N’yang pinagpala</a:t>
            </a:r>
          </a:p>
          <a:p>
            <a:pPr eaLnBrk="1" hangingPunct="1">
              <a:buFont typeface="Arial" charset="0"/>
              <a:buNone/>
            </a:pPr>
            <a:endParaRPr lang="en-US" altLang="en-US" b="1" smtClean="0"/>
          </a:p>
        </p:txBody>
      </p:sp>
    </p:spTree>
    <p:extLst>
      <p:ext uri="{BB962C8B-B14F-4D97-AF65-F5344CB8AC3E}">
        <p14:creationId xmlns:p14="http://schemas.microsoft.com/office/powerpoint/2010/main" val="320058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Finally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ako ngayon may bagong buhay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ako ngayon ay pinagpala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ako ngayon ay tagumpay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YES!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</a:t>
            </a:r>
          </a:p>
        </p:txBody>
      </p:sp>
    </p:spTree>
    <p:extLst>
      <p:ext uri="{BB962C8B-B14F-4D97-AF65-F5344CB8AC3E}">
        <p14:creationId xmlns:p14="http://schemas.microsoft.com/office/powerpoint/2010/main" val="87547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Finally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Ang buhay ko ngayon siksik liglig ang biyaya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Kung may pagsubok man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Ay hindi alintana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Ako’y punong puno ng pagasa’t kalakasan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Sa pagtahak sa landas ng kabanalan</a:t>
            </a:r>
          </a:p>
        </p:txBody>
      </p:sp>
    </p:spTree>
    <p:extLst>
      <p:ext uri="{BB962C8B-B14F-4D97-AF65-F5344CB8AC3E}">
        <p14:creationId xmlns:p14="http://schemas.microsoft.com/office/powerpoint/2010/main" val="12683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Finally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ako ngayo’y malaya na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ako ngayo’y mayaman na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ako ngayo’y masunirin na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YES!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Finally, YES!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Finally</a:t>
            </a:r>
          </a:p>
        </p:txBody>
      </p:sp>
    </p:spTree>
    <p:extLst>
      <p:ext uri="{BB962C8B-B14F-4D97-AF65-F5344CB8AC3E}">
        <p14:creationId xmlns:p14="http://schemas.microsoft.com/office/powerpoint/2010/main" val="37283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Give Thanks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Give thanks with a grateful heart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Give thanks to the Holy One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Give thanks for He has given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Jesus Christ, His Son</a:t>
            </a:r>
          </a:p>
          <a:p>
            <a:pPr eaLnBrk="1" hangingPunct="1">
              <a:buFont typeface="Arial" charset="0"/>
              <a:buNone/>
            </a:pPr>
            <a:endParaRPr lang="en-US" altLang="en-US" b="1" i="1" smtClean="0"/>
          </a:p>
          <a:p>
            <a:pPr eaLnBrk="1" hangingPunct="1">
              <a:buFont typeface="Arial" charset="0"/>
              <a:buNone/>
            </a:pPr>
            <a:r>
              <a:rPr lang="en-US" altLang="en-US" b="1" i="1" smtClean="0"/>
              <a:t>Repeat</a:t>
            </a:r>
          </a:p>
        </p:txBody>
      </p:sp>
    </p:spTree>
    <p:extLst>
      <p:ext uri="{BB962C8B-B14F-4D97-AF65-F5344CB8AC3E}">
        <p14:creationId xmlns:p14="http://schemas.microsoft.com/office/powerpoint/2010/main" val="8357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Give Thanks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And now let the weak say, “I am strong”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Let the poor say, “I am rich”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Because of what the Lord has done for us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Repeat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Give thanks (We give You thanks, oh Lord)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Give thanks (We give You thanks, oh Lord)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We give thanks!</a:t>
            </a:r>
          </a:p>
        </p:txBody>
      </p:sp>
    </p:spTree>
    <p:extLst>
      <p:ext uri="{BB962C8B-B14F-4D97-AF65-F5344CB8AC3E}">
        <p14:creationId xmlns:p14="http://schemas.microsoft.com/office/powerpoint/2010/main" val="383165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 &amp; Worship | Faith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Faith! I can move the mountain</a:t>
            </a:r>
          </a:p>
          <a:p>
            <a:pPr marL="0" indent="0">
              <a:buNone/>
            </a:pPr>
            <a:r>
              <a:rPr lang="en-US" b="1" dirty="0" smtClean="0"/>
              <a:t>I can do all things through Christ</a:t>
            </a:r>
          </a:p>
          <a:p>
            <a:pPr marL="0" indent="0">
              <a:buNone/>
            </a:pPr>
            <a:r>
              <a:rPr lang="en-US" b="1" dirty="0" smtClean="0"/>
              <a:t>Who strengthens me</a:t>
            </a:r>
          </a:p>
          <a:p>
            <a:pPr marL="0" indent="0">
              <a:buNone/>
            </a:pPr>
            <a:r>
              <a:rPr lang="en-US" b="1" dirty="0" smtClean="0"/>
              <a:t>Faith! Standing and believing</a:t>
            </a:r>
          </a:p>
          <a:p>
            <a:pPr marL="0" indent="0">
              <a:buNone/>
            </a:pPr>
            <a:r>
              <a:rPr lang="en-US" b="1" dirty="0" smtClean="0"/>
              <a:t>I can do all things through Christ</a:t>
            </a:r>
          </a:p>
          <a:p>
            <a:pPr marL="0" indent="0">
              <a:buNone/>
            </a:pPr>
            <a:r>
              <a:rPr lang="en-US" b="1" dirty="0" smtClean="0"/>
              <a:t>Who strengthens me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i="1" dirty="0" smtClean="0"/>
              <a:t>Repeat all</a:t>
            </a:r>
          </a:p>
        </p:txBody>
      </p:sp>
    </p:spTree>
    <p:extLst>
      <p:ext uri="{BB962C8B-B14F-4D97-AF65-F5344CB8AC3E}">
        <p14:creationId xmlns:p14="http://schemas.microsoft.com/office/powerpoint/2010/main" val="3154788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Praise &amp; Worship | Holy Spirit, </a:t>
            </a:r>
            <a:br>
              <a:rPr lang="en-US" dirty="0" smtClean="0"/>
            </a:br>
            <a:r>
              <a:rPr lang="en-US" dirty="0" smtClean="0"/>
              <a:t>Fill this Room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Holy Spirit, fill this room</a:t>
            </a:r>
          </a:p>
          <a:p>
            <a:pPr marL="0" indent="0">
              <a:buNone/>
            </a:pPr>
            <a:r>
              <a:rPr lang="en-US" b="1" dirty="0" smtClean="0"/>
              <a:t>Shekinah glory, fill this room</a:t>
            </a:r>
          </a:p>
          <a:p>
            <a:pPr marL="0" indent="0">
              <a:buNone/>
            </a:pPr>
            <a:r>
              <a:rPr lang="en-US" b="1" dirty="0" smtClean="0"/>
              <a:t>We need Your presence</a:t>
            </a:r>
          </a:p>
          <a:p>
            <a:pPr marL="0" indent="0">
              <a:buNone/>
            </a:pPr>
            <a:r>
              <a:rPr lang="en-US" b="1" dirty="0" smtClean="0"/>
              <a:t>We need You</a:t>
            </a:r>
          </a:p>
          <a:p>
            <a:pPr marL="0" indent="0">
              <a:buNone/>
            </a:pPr>
            <a:r>
              <a:rPr lang="en-US" b="1" dirty="0" smtClean="0"/>
              <a:t>Holy Spirit, fill this room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i="1" dirty="0" smtClean="0"/>
              <a:t>Repeat as many times as necessary</a:t>
            </a:r>
            <a:endParaRPr lang="en-US" b="1" i="1" dirty="0" smtClean="0"/>
          </a:p>
        </p:txBody>
      </p:sp>
    </p:spTree>
    <p:extLst>
      <p:ext uri="{BB962C8B-B14F-4D97-AF65-F5344CB8AC3E}">
        <p14:creationId xmlns:p14="http://schemas.microsoft.com/office/powerpoint/2010/main" val="234580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 &amp; Worship | Great </a:t>
            </a:r>
            <a:r>
              <a:rPr lang="en-US" dirty="0" smtClean="0"/>
              <a:t>is the Lord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Great is the Lord and most worthy of praise</a:t>
            </a:r>
          </a:p>
          <a:p>
            <a:pPr marL="0" indent="0">
              <a:buNone/>
            </a:pPr>
            <a:r>
              <a:rPr lang="en-US" b="1" dirty="0" smtClean="0"/>
              <a:t>The city of our God, the holy place</a:t>
            </a:r>
          </a:p>
          <a:p>
            <a:pPr marL="0" indent="0">
              <a:buNone/>
            </a:pPr>
            <a:r>
              <a:rPr lang="en-US" b="1" dirty="0" smtClean="0"/>
              <a:t>The joy of the whole earth</a:t>
            </a:r>
          </a:p>
          <a:p>
            <a:pPr marL="0" indent="0">
              <a:buNone/>
            </a:pPr>
            <a:r>
              <a:rPr lang="en-US" b="1" dirty="0" smtClean="0"/>
              <a:t>Great is the Lord in whom we have the victory</a:t>
            </a:r>
          </a:p>
          <a:p>
            <a:pPr marL="0" indent="0">
              <a:buNone/>
            </a:pPr>
            <a:r>
              <a:rPr lang="en-US" b="1" dirty="0" smtClean="0"/>
              <a:t>He aids us against the enemy</a:t>
            </a:r>
          </a:p>
          <a:p>
            <a:pPr marL="0" indent="0">
              <a:buNone/>
            </a:pPr>
            <a:r>
              <a:rPr lang="en-US" b="1" dirty="0" smtClean="0"/>
              <a:t>We bow down on our knees</a:t>
            </a:r>
          </a:p>
        </p:txBody>
      </p:sp>
    </p:spTree>
    <p:extLst>
      <p:ext uri="{BB962C8B-B14F-4D97-AF65-F5344CB8AC3E}">
        <p14:creationId xmlns:p14="http://schemas.microsoft.com/office/powerpoint/2010/main" val="106962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 &amp; Worship | Great </a:t>
            </a:r>
            <a:r>
              <a:rPr lang="en-US" dirty="0" smtClean="0"/>
              <a:t>is the Lord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And Lord, we want to lift Your name on high</a:t>
            </a:r>
          </a:p>
          <a:p>
            <a:pPr marL="0" indent="0">
              <a:buNone/>
            </a:pPr>
            <a:r>
              <a:rPr lang="en-US" b="1" dirty="0" smtClean="0"/>
              <a:t>And Lord, we want to thank You for the works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You’ve done in our lives</a:t>
            </a:r>
          </a:p>
          <a:p>
            <a:pPr marL="0" indent="0">
              <a:buNone/>
            </a:pPr>
            <a:r>
              <a:rPr lang="en-US" b="1" dirty="0" smtClean="0"/>
              <a:t>And Lord, we trust in Your unfailing love</a:t>
            </a:r>
          </a:p>
          <a:p>
            <a:pPr marL="0" indent="0">
              <a:buNone/>
            </a:pPr>
            <a:r>
              <a:rPr lang="en-US" b="1" dirty="0" smtClean="0"/>
              <a:t>For You alone are God eternal</a:t>
            </a:r>
          </a:p>
          <a:p>
            <a:pPr marL="0" indent="0">
              <a:buNone/>
            </a:pPr>
            <a:r>
              <a:rPr lang="en-US" b="1" dirty="0" smtClean="0"/>
              <a:t>Throughout earth and Heaven above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i="1" dirty="0" smtClean="0"/>
              <a:t>Repeat all</a:t>
            </a:r>
          </a:p>
        </p:txBody>
      </p:sp>
    </p:spTree>
    <p:extLst>
      <p:ext uri="{BB962C8B-B14F-4D97-AF65-F5344CB8AC3E}">
        <p14:creationId xmlns:p14="http://schemas.microsoft.com/office/powerpoint/2010/main" val="2606706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Welcome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b="1" smtClean="0"/>
              <a:t>Oh, I love you with the love of the Lord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Yes, I love you with the love of the Lord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I can see in you, the glory of my king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Yes, I love you with the love of the Lord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Oh, mahal kita sa Panginoon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Yes, mahal kita sa Panginoon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Nakikita ko, sa ‘yong mga mata</a:t>
            </a:r>
          </a:p>
          <a:p>
            <a:pPr eaLnBrk="1" hangingPunct="1">
              <a:buFont typeface="Arial" charset="0"/>
              <a:buNone/>
            </a:pPr>
            <a:r>
              <a:rPr lang="en-US" altLang="en-US" b="1" smtClean="0"/>
              <a:t>Na mahal kita sa Panginoon</a:t>
            </a:r>
          </a:p>
        </p:txBody>
      </p:sp>
    </p:spTree>
    <p:extLst>
      <p:ext uri="{BB962C8B-B14F-4D97-AF65-F5344CB8AC3E}">
        <p14:creationId xmlns:p14="http://schemas.microsoft.com/office/powerpoint/2010/main" val="32328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</TotalTime>
  <Words>1806</Words>
  <Application>Microsoft Office PowerPoint</Application>
  <PresentationFormat>On-screen Show (4:3)</PresentationFormat>
  <Paragraphs>282</Paragraphs>
  <Slides>46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Trek</vt:lpstr>
      <vt:lpstr>St. Stephen Martyr Catholic Church</vt:lpstr>
      <vt:lpstr>Praise &amp; Worship | Faith</vt:lpstr>
      <vt:lpstr>Praise &amp; Worship | Faith</vt:lpstr>
      <vt:lpstr>Praise &amp; Worship | Faith</vt:lpstr>
      <vt:lpstr>Praise &amp; Worship | Faith</vt:lpstr>
      <vt:lpstr>Praise &amp; Worship | Holy Spirit,  Fill this Room</vt:lpstr>
      <vt:lpstr>Praise &amp; Worship | Great is the Lord</vt:lpstr>
      <vt:lpstr>Praise &amp; Worship | Great is the Lord</vt:lpstr>
      <vt:lpstr>Welcome</vt:lpstr>
      <vt:lpstr>Welcome</vt:lpstr>
      <vt:lpstr>Our Father</vt:lpstr>
      <vt:lpstr>Our Father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Psalm 91</vt:lpstr>
      <vt:lpstr>Bless the Lord</vt:lpstr>
      <vt:lpstr>El Shaddai</vt:lpstr>
      <vt:lpstr>El Shaddai</vt:lpstr>
      <vt:lpstr>El Shaddai</vt:lpstr>
      <vt:lpstr>El Shaddai</vt:lpstr>
      <vt:lpstr>El Shaddai</vt:lpstr>
      <vt:lpstr>El Shaddai</vt:lpstr>
      <vt:lpstr>Purihin Ang Panginoon</vt:lpstr>
      <vt:lpstr>Purihin Ang Panginoon</vt:lpstr>
      <vt:lpstr>Purihin Ang Panginoon</vt:lpstr>
      <vt:lpstr>Purihin Ang Panginoon</vt:lpstr>
      <vt:lpstr>Purihin Ang Panginoon</vt:lpstr>
      <vt:lpstr>Finally</vt:lpstr>
      <vt:lpstr>Finally</vt:lpstr>
      <vt:lpstr>Finally</vt:lpstr>
      <vt:lpstr>Finally</vt:lpstr>
      <vt:lpstr>Give Thanks</vt:lpstr>
      <vt:lpstr>Give Thanks</vt:lpstr>
    </vt:vector>
  </TitlesOfParts>
  <Company>USC College of Letters, Arts &amp; Sciences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Stephen Martyr Catholic Church</dc:title>
  <dc:creator>USC College of Letters, Arts &amp; Sciences</dc:creator>
  <cp:lastModifiedBy>USC College of Letters, Arts &amp; Sciences</cp:lastModifiedBy>
  <cp:revision>10</cp:revision>
  <dcterms:created xsi:type="dcterms:W3CDTF">2014-07-28T18:35:53Z</dcterms:created>
  <dcterms:modified xsi:type="dcterms:W3CDTF">2014-07-28T20:07:30Z</dcterms:modified>
</cp:coreProperties>
</file>